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GcEd091MgJoqO1pCjgd7xhYNW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0907AF0-A0AF-4201-AA33-20B76FAD65F8}">
  <a:tblStyle styleId="{D0907AF0-A0AF-4201-AA33-20B76FAD65F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38" Type="http://customschemas.google.com/relationships/presentationmetadata" Target="meta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772bddb6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7772bddb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772bddb68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7772bddb68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771d5447f_5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7771d5447f_5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772bddb6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7772bddb6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772bddb68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7772bddb68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771d5447f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7771d5447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6"/>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3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7"/>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6" name="Google Shape;66;p37"/>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7" name="Google Shape;67;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3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8"/>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3" name="Google Shape;73;p38"/>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4" name="Google Shape;74;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3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9"/>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40"/>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0"/>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5" name="Shape 95"/>
        <p:cNvGrpSpPr/>
        <p:nvPr/>
      </p:nvGrpSpPr>
      <p:grpSpPr>
        <a:xfrm>
          <a:off x="0" y="0"/>
          <a:ext cx="0" cy="0"/>
          <a:chOff x="0" y="0"/>
          <a:chExt cx="0" cy="0"/>
        </a:xfrm>
      </p:grpSpPr>
      <p:sp>
        <p:nvSpPr>
          <p:cNvPr id="96" name="Google Shape;96;p28"/>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8"/>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p:txBody>
      </p:sp>
      <p:sp>
        <p:nvSpPr>
          <p:cNvPr id="98" name="Google Shape;98;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900"/>
              <a:buFont typeface="Calibri"/>
              <a:buNone/>
              <a:defRPr/>
            </a:lvl1pPr>
            <a:lvl2pPr indent="0" lvl="1" marL="0" algn="r">
              <a:spcBef>
                <a:spcPts val="0"/>
              </a:spcBef>
              <a:spcAft>
                <a:spcPts val="0"/>
              </a:spcAft>
              <a:buClr>
                <a:schemeClr val="lt1"/>
              </a:buClr>
              <a:buSzPts val="900"/>
              <a:buFont typeface="Calibri"/>
              <a:buNone/>
              <a:defRPr/>
            </a:lvl2pPr>
            <a:lvl3pPr indent="0" lvl="2" marL="0" algn="r">
              <a:spcBef>
                <a:spcPts val="0"/>
              </a:spcBef>
              <a:spcAft>
                <a:spcPts val="0"/>
              </a:spcAft>
              <a:buClr>
                <a:schemeClr val="lt1"/>
              </a:buClr>
              <a:buSzPts val="900"/>
              <a:buFont typeface="Calibri"/>
              <a:buNone/>
              <a:defRPr/>
            </a:lvl3pPr>
            <a:lvl4pPr indent="0" lvl="3" marL="0" algn="r">
              <a:spcBef>
                <a:spcPts val="0"/>
              </a:spcBef>
              <a:spcAft>
                <a:spcPts val="0"/>
              </a:spcAft>
              <a:buClr>
                <a:schemeClr val="lt1"/>
              </a:buClr>
              <a:buSzPts val="900"/>
              <a:buFont typeface="Calibri"/>
              <a:buNone/>
              <a:defRPr/>
            </a:lvl4pPr>
            <a:lvl5pPr indent="0" lvl="4" marL="0" algn="r">
              <a:spcBef>
                <a:spcPts val="0"/>
              </a:spcBef>
              <a:spcAft>
                <a:spcPts val="0"/>
              </a:spcAft>
              <a:buClr>
                <a:schemeClr val="lt1"/>
              </a:buClr>
              <a:buSzPts val="900"/>
              <a:buFont typeface="Calibri"/>
              <a:buNone/>
              <a:defRPr/>
            </a:lvl5pPr>
            <a:lvl6pPr indent="0" lvl="5" marL="0" algn="r">
              <a:spcBef>
                <a:spcPts val="0"/>
              </a:spcBef>
              <a:spcAft>
                <a:spcPts val="0"/>
              </a:spcAft>
              <a:buClr>
                <a:schemeClr val="lt1"/>
              </a:buClr>
              <a:buSzPts val="900"/>
              <a:buFont typeface="Calibri"/>
              <a:buNone/>
              <a:defRPr/>
            </a:lvl6pPr>
            <a:lvl7pPr indent="0" lvl="6" marL="0" algn="r">
              <a:spcBef>
                <a:spcPts val="0"/>
              </a:spcBef>
              <a:spcAft>
                <a:spcPts val="0"/>
              </a:spcAft>
              <a:buClr>
                <a:schemeClr val="lt1"/>
              </a:buClr>
              <a:buSzPts val="900"/>
              <a:buFont typeface="Calibri"/>
              <a:buNone/>
              <a:defRPr/>
            </a:lvl7pPr>
            <a:lvl8pPr indent="0" lvl="7" marL="0" algn="r">
              <a:spcBef>
                <a:spcPts val="0"/>
              </a:spcBef>
              <a:spcAft>
                <a:spcPts val="0"/>
              </a:spcAft>
              <a:buClr>
                <a:schemeClr val="lt1"/>
              </a:buClr>
              <a:buSzPts val="900"/>
              <a:buFont typeface="Calibri"/>
              <a:buNone/>
              <a:defRPr/>
            </a:lvl8pPr>
            <a:lvl9pPr indent="0" lvl="8" marL="0" algn="r">
              <a:spcBef>
                <a:spcPts val="0"/>
              </a:spcBef>
              <a:spcAft>
                <a:spcPts val="0"/>
              </a:spcAft>
              <a:buClr>
                <a:schemeClr val="lt1"/>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0" name="Google Shape;2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21" name="Shape 21"/>
        <p:cNvGrpSpPr/>
        <p:nvPr/>
      </p:nvGrpSpPr>
      <p:grpSpPr>
        <a:xfrm>
          <a:off x="0" y="0"/>
          <a:ext cx="0" cy="0"/>
          <a:chOff x="0" y="0"/>
          <a:chExt cx="0" cy="0"/>
        </a:xfrm>
      </p:grpSpPr>
      <p:sp>
        <p:nvSpPr>
          <p:cNvPr id="22" name="Google Shape;22;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chemeClr val="dk1"/>
              </a:buClr>
              <a:buSzPts val="4200"/>
              <a:buFont typeface="Calibri"/>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3" name="Google Shape;23;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lvl1pPr>
            <a:lvl2pPr lvl="1" algn="ctr">
              <a:lnSpc>
                <a:spcPct val="100000"/>
              </a:lnSpc>
              <a:spcBef>
                <a:spcPts val="0"/>
              </a:spcBef>
              <a:spcAft>
                <a:spcPts val="0"/>
              </a:spcAft>
              <a:buClr>
                <a:schemeClr val="dk1"/>
              </a:buClr>
              <a:buSzPts val="2100"/>
              <a:buNone/>
              <a:defRPr sz="2100"/>
            </a:lvl2pPr>
            <a:lvl3pPr lvl="2" algn="ctr">
              <a:lnSpc>
                <a:spcPct val="100000"/>
              </a:lnSpc>
              <a:spcBef>
                <a:spcPts val="0"/>
              </a:spcBef>
              <a:spcAft>
                <a:spcPts val="0"/>
              </a:spcAft>
              <a:buClr>
                <a:schemeClr val="dk1"/>
              </a:buClr>
              <a:buSzPts val="2100"/>
              <a:buNone/>
              <a:defRPr sz="2100"/>
            </a:lvl3pPr>
            <a:lvl4pPr lvl="3" algn="ctr">
              <a:lnSpc>
                <a:spcPct val="100000"/>
              </a:lnSpc>
              <a:spcBef>
                <a:spcPts val="0"/>
              </a:spcBef>
              <a:spcAft>
                <a:spcPts val="0"/>
              </a:spcAft>
              <a:buClr>
                <a:schemeClr val="dk1"/>
              </a:buClr>
              <a:buSzPts val="2100"/>
              <a:buNone/>
              <a:defRPr sz="2100"/>
            </a:lvl4pPr>
            <a:lvl5pPr lvl="4" algn="ctr">
              <a:lnSpc>
                <a:spcPct val="100000"/>
              </a:lnSpc>
              <a:spcBef>
                <a:spcPts val="0"/>
              </a:spcBef>
              <a:spcAft>
                <a:spcPts val="0"/>
              </a:spcAft>
              <a:buClr>
                <a:schemeClr val="dk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p:txBody>
      </p:sp>
      <p:sp>
        <p:nvSpPr>
          <p:cNvPr id="24" name="Google Shape;24;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5" name="Google Shape;2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32"/>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2"/>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5" name="Google Shape;35;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3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3"/>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33"/>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34"/>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4"/>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34"/>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34"/>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0" name="Google Shape;50;p34"/>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3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900"/>
              <a:buFont typeface="Calibri"/>
              <a:buNone/>
              <a:defRPr/>
            </a:lvl1pPr>
            <a:lvl2pPr indent="0" lvl="1" marL="0" algn="r">
              <a:spcBef>
                <a:spcPts val="0"/>
              </a:spcBef>
              <a:spcAft>
                <a:spcPts val="0"/>
              </a:spcAft>
              <a:buClr>
                <a:srgbClr val="888888"/>
              </a:buClr>
              <a:buSzPts val="900"/>
              <a:buFont typeface="Calibri"/>
              <a:buNone/>
              <a:defRPr/>
            </a:lvl2pPr>
            <a:lvl3pPr indent="0" lvl="2" marL="0" algn="r">
              <a:spcBef>
                <a:spcPts val="0"/>
              </a:spcBef>
              <a:spcAft>
                <a:spcPts val="0"/>
              </a:spcAft>
              <a:buClr>
                <a:srgbClr val="888888"/>
              </a:buClr>
              <a:buSzPts val="900"/>
              <a:buFont typeface="Calibri"/>
              <a:buNone/>
              <a:defRPr/>
            </a:lvl3pPr>
            <a:lvl4pPr indent="0" lvl="3" marL="0" algn="r">
              <a:spcBef>
                <a:spcPts val="0"/>
              </a:spcBef>
              <a:spcAft>
                <a:spcPts val="0"/>
              </a:spcAft>
              <a:buClr>
                <a:srgbClr val="888888"/>
              </a:buClr>
              <a:buSzPts val="900"/>
              <a:buFont typeface="Calibri"/>
              <a:buNone/>
              <a:defRPr/>
            </a:lvl4pPr>
            <a:lvl5pPr indent="0" lvl="4" marL="0" algn="r">
              <a:spcBef>
                <a:spcPts val="0"/>
              </a:spcBef>
              <a:spcAft>
                <a:spcPts val="0"/>
              </a:spcAft>
              <a:buClr>
                <a:srgbClr val="888888"/>
              </a:buClr>
              <a:buSzPts val="900"/>
              <a:buFont typeface="Calibri"/>
              <a:buNone/>
              <a:defRPr/>
            </a:lvl5pPr>
            <a:lvl6pPr indent="0" lvl="5" marL="0" algn="r">
              <a:spcBef>
                <a:spcPts val="0"/>
              </a:spcBef>
              <a:spcAft>
                <a:spcPts val="0"/>
              </a:spcAft>
              <a:buClr>
                <a:srgbClr val="888888"/>
              </a:buClr>
              <a:buSzPts val="900"/>
              <a:buFont typeface="Calibri"/>
              <a:buNone/>
              <a:defRPr/>
            </a:lvl6pPr>
            <a:lvl7pPr indent="0" lvl="6" marL="0" algn="r">
              <a:spcBef>
                <a:spcPts val="0"/>
              </a:spcBef>
              <a:spcAft>
                <a:spcPts val="0"/>
              </a:spcAft>
              <a:buClr>
                <a:srgbClr val="888888"/>
              </a:buClr>
              <a:buSzPts val="900"/>
              <a:buFont typeface="Calibri"/>
              <a:buNone/>
              <a:defRPr/>
            </a:lvl7pPr>
            <a:lvl8pPr indent="0" lvl="7" marL="0" algn="r">
              <a:spcBef>
                <a:spcPts val="0"/>
              </a:spcBef>
              <a:spcAft>
                <a:spcPts val="0"/>
              </a:spcAft>
              <a:buClr>
                <a:srgbClr val="888888"/>
              </a:buClr>
              <a:buSzPts val="900"/>
              <a:buFont typeface="Calibri"/>
              <a:buNone/>
              <a:defRPr/>
            </a:lvl8pPr>
            <a:lvl9pPr indent="0" lvl="8" marL="0" algn="r">
              <a:spcBef>
                <a:spcPts val="0"/>
              </a:spcBef>
              <a:spcAft>
                <a:spcPts val="0"/>
              </a:spcAft>
              <a:buClr>
                <a:srgbClr val="888888"/>
              </a:buClr>
              <a:buSzPts val="9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9" name="Shape 89"/>
        <p:cNvGrpSpPr/>
        <p:nvPr/>
      </p:nvGrpSpPr>
      <p:grpSpPr>
        <a:xfrm>
          <a:off x="0" y="0"/>
          <a:ext cx="0" cy="0"/>
          <a:chOff x="0" y="0"/>
          <a:chExt cx="0" cy="0"/>
        </a:xfrm>
      </p:grpSpPr>
      <p:sp>
        <p:nvSpPr>
          <p:cNvPr id="90" name="Google Shape;90;p2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p2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92" name="Google Shape;92;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3" name="Google Shape;93;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4" name="Google Shape;94;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1pPr>
            <a:lvl2pPr indent="0" lvl="1"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2pPr>
            <a:lvl3pPr indent="0" lvl="2"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3pPr>
            <a:lvl4pPr indent="0" lvl="3"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4pPr>
            <a:lvl5pPr indent="0" lvl="4"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5pPr>
            <a:lvl6pPr indent="0" lvl="5"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6pPr>
            <a:lvl7pPr indent="0" lvl="6"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7pPr>
            <a:lvl8pPr indent="0" lvl="7"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8pPr>
            <a:lvl9pPr indent="0" lvl="8" marL="0" marR="0" rtl="0" algn="r">
              <a:spcBef>
                <a:spcPts val="0"/>
              </a:spcBef>
              <a:spcAft>
                <a:spcPts val="0"/>
              </a:spcAft>
              <a:buClr>
                <a:schemeClr val="lt1"/>
              </a:buClr>
              <a:buSzPts val="900"/>
              <a:buFont typeface="Calibri"/>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4.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kaggle.com/jealousleopard/goodreadsbooks#books.csv"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4" name="Shape 104"/>
        <p:cNvGrpSpPr/>
        <p:nvPr/>
      </p:nvGrpSpPr>
      <p:grpSpPr>
        <a:xfrm>
          <a:off x="0" y="0"/>
          <a:ext cx="0" cy="0"/>
          <a:chOff x="0" y="0"/>
          <a:chExt cx="0" cy="0"/>
        </a:xfrm>
      </p:grpSpPr>
      <p:sp>
        <p:nvSpPr>
          <p:cNvPr id="105" name="Google Shape;105;p1"/>
          <p:cNvSpPr/>
          <p:nvPr/>
        </p:nvSpPr>
        <p:spPr>
          <a:xfrm>
            <a:off x="283551" y="3475159"/>
            <a:ext cx="8579094" cy="1383192"/>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 name="Google Shape;106;p1"/>
          <p:cNvSpPr txBox="1"/>
          <p:nvPr>
            <p:ph type="ctrTitle"/>
          </p:nvPr>
        </p:nvSpPr>
        <p:spPr>
          <a:xfrm>
            <a:off x="3278124" y="3593592"/>
            <a:ext cx="5383530" cy="113157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Clr>
                <a:schemeClr val="lt1"/>
              </a:buClr>
              <a:buSzPts val="3300"/>
              <a:buFont typeface="Calibri"/>
              <a:buNone/>
            </a:pPr>
            <a:r>
              <a:rPr lang="en-US" sz="3300">
                <a:solidFill>
                  <a:schemeClr val="lt1"/>
                </a:solidFill>
              </a:rPr>
              <a:t>Book Recommendation System </a:t>
            </a:r>
            <a:endParaRPr/>
          </a:p>
        </p:txBody>
      </p:sp>
      <p:sp>
        <p:nvSpPr>
          <p:cNvPr id="107" name="Google Shape;107;p1"/>
          <p:cNvSpPr txBox="1"/>
          <p:nvPr>
            <p:ph idx="1" type="subTitle"/>
          </p:nvPr>
        </p:nvSpPr>
        <p:spPr>
          <a:xfrm>
            <a:off x="473202" y="3594057"/>
            <a:ext cx="2393442" cy="113056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600"/>
              </a:spcAft>
              <a:buClr>
                <a:srgbClr val="FA9C16"/>
              </a:buClr>
              <a:buSzPts val="2800"/>
              <a:buNone/>
            </a:pPr>
            <a:r>
              <a:rPr b="1" lang="en-US" sz="2800">
                <a:solidFill>
                  <a:srgbClr val="FA9C16"/>
                </a:solidFill>
              </a:rPr>
              <a:t>CMPE 266</a:t>
            </a:r>
            <a:endParaRPr b="1" sz="2800">
              <a:solidFill>
                <a:srgbClr val="FA9C16"/>
              </a:solidFill>
            </a:endParaRPr>
          </a:p>
        </p:txBody>
      </p:sp>
      <p:pic>
        <p:nvPicPr>
          <p:cNvPr descr="A close up of a sign&#10;&#10;Description automatically generated" id="108" name="Google Shape;108;p1"/>
          <p:cNvPicPr preferRelativeResize="0"/>
          <p:nvPr/>
        </p:nvPicPr>
        <p:blipFill rotWithShape="1">
          <a:blip r:embed="rId3">
            <a:alphaModFix/>
          </a:blip>
          <a:srcRect b="0" l="0" r="0" t="0"/>
          <a:stretch/>
        </p:blipFill>
        <p:spPr>
          <a:xfrm>
            <a:off x="1553109" y="230798"/>
            <a:ext cx="5996456" cy="2998228"/>
          </a:xfrm>
          <a:prstGeom prst="rect">
            <a:avLst/>
          </a:prstGeom>
          <a:noFill/>
          <a:ln>
            <a:noFill/>
          </a:ln>
        </p:spPr>
      </p:pic>
      <p:cxnSp>
        <p:nvCxnSpPr>
          <p:cNvPr id="109" name="Google Shape;109;p1"/>
          <p:cNvCxnSpPr/>
          <p:nvPr/>
        </p:nvCxnSpPr>
        <p:spPr>
          <a:xfrm>
            <a:off x="3073527" y="3600758"/>
            <a:ext cx="0" cy="1097280"/>
          </a:xfrm>
          <a:prstGeom prst="straightConnector1">
            <a:avLst/>
          </a:prstGeom>
          <a:noFill/>
          <a:ln cap="flat" cmpd="sng" w="19050">
            <a:solidFill>
              <a:schemeClr val="lt1">
                <a:alpha val="74901"/>
              </a:schemeClr>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6" name="Shape 206"/>
        <p:cNvGrpSpPr/>
        <p:nvPr/>
      </p:nvGrpSpPr>
      <p:grpSpPr>
        <a:xfrm>
          <a:off x="0" y="0"/>
          <a:ext cx="0" cy="0"/>
          <a:chOff x="0" y="0"/>
          <a:chExt cx="0" cy="0"/>
        </a:xfrm>
      </p:grpSpPr>
      <p:sp>
        <p:nvSpPr>
          <p:cNvPr id="207" name="Google Shape;207;p9"/>
          <p:cNvSpPr/>
          <p:nvPr/>
        </p:nvSpPr>
        <p:spPr>
          <a:xfrm>
            <a:off x="482600" y="518994"/>
            <a:ext cx="3019293" cy="414190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8" name="Google Shape;208;p9"/>
          <p:cNvSpPr txBox="1"/>
          <p:nvPr>
            <p:ph type="title"/>
          </p:nvPr>
        </p:nvSpPr>
        <p:spPr>
          <a:xfrm>
            <a:off x="723300" y="2219575"/>
            <a:ext cx="2778600" cy="627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3000">
                <a:solidFill>
                  <a:srgbClr val="FFFFFF"/>
                </a:solidFill>
              </a:rPr>
              <a:t>Cassandra database setup on AWS &amp; Data import</a:t>
            </a:r>
            <a:endParaRPr b="1" sz="4200">
              <a:latin typeface="Arial"/>
              <a:ea typeface="Arial"/>
              <a:cs typeface="Arial"/>
              <a:sym typeface="Arial"/>
            </a:endParaRPr>
          </a:p>
          <a:p>
            <a:pPr indent="0" lvl="0" marL="0" rtl="0" algn="l">
              <a:lnSpc>
                <a:spcPct val="90000"/>
              </a:lnSpc>
              <a:spcBef>
                <a:spcPts val="0"/>
              </a:spcBef>
              <a:spcAft>
                <a:spcPts val="0"/>
              </a:spcAft>
              <a:buClr>
                <a:srgbClr val="FFFFFF"/>
              </a:buClr>
              <a:buSzPts val="2800"/>
              <a:buFont typeface="Calibri"/>
              <a:buNone/>
            </a:pPr>
            <a:r>
              <a:t/>
            </a:r>
            <a:endParaRPr b="1" sz="2600">
              <a:solidFill>
                <a:srgbClr val="FFFFFF"/>
              </a:solidFill>
            </a:endParaRPr>
          </a:p>
        </p:txBody>
      </p:sp>
      <p:cxnSp>
        <p:nvCxnSpPr>
          <p:cNvPr id="209" name="Google Shape;209;p9"/>
          <p:cNvCxnSpPr/>
          <p:nvPr/>
        </p:nvCxnSpPr>
        <p:spPr>
          <a:xfrm>
            <a:off x="826388" y="2533384"/>
            <a:ext cx="2331600" cy="0"/>
          </a:xfrm>
          <a:prstGeom prst="straightConnector1">
            <a:avLst/>
          </a:prstGeom>
          <a:noFill/>
          <a:ln cap="flat" cmpd="sng" w="22225">
            <a:solidFill>
              <a:srgbClr val="E7E6E6"/>
            </a:solidFill>
            <a:prstDash val="solid"/>
            <a:miter lim="800000"/>
            <a:headEnd len="sm" w="sm" type="none"/>
            <a:tailEnd len="sm" w="sm" type="none"/>
          </a:ln>
        </p:spPr>
      </p:cxnSp>
      <p:sp>
        <p:nvSpPr>
          <p:cNvPr id="210" name="Google Shape;210;p9"/>
          <p:cNvSpPr txBox="1"/>
          <p:nvPr>
            <p:ph idx="1" type="body"/>
          </p:nvPr>
        </p:nvSpPr>
        <p:spPr>
          <a:xfrm>
            <a:off x="482600" y="2571762"/>
            <a:ext cx="2922600" cy="1671600"/>
          </a:xfrm>
          <a:prstGeom prst="rect">
            <a:avLst/>
          </a:prstGeom>
          <a:noFill/>
          <a:ln>
            <a:noFill/>
          </a:ln>
        </p:spPr>
        <p:txBody>
          <a:bodyPr anchorCtr="0" anchor="t" bIns="45700" lIns="91425" spcFirstLastPara="1" rIns="91425" wrap="square" tIns="45700">
            <a:normAutofit/>
          </a:bodyPr>
          <a:lstStyle/>
          <a:p>
            <a:pPr indent="0" lvl="0" marL="457200" rtl="0" algn="l">
              <a:lnSpc>
                <a:spcPct val="150000"/>
              </a:lnSpc>
              <a:spcBef>
                <a:spcPts val="0"/>
              </a:spcBef>
              <a:spcAft>
                <a:spcPts val="0"/>
              </a:spcAft>
              <a:buNone/>
            </a:pPr>
            <a:r>
              <a:t/>
            </a:r>
            <a:endParaRPr sz="1200">
              <a:solidFill>
                <a:srgbClr val="FFFFFF"/>
              </a:solidFill>
            </a:endParaRPr>
          </a:p>
          <a:p>
            <a:pPr indent="-304800" lvl="0" marL="457200" rtl="0" algn="l">
              <a:lnSpc>
                <a:spcPct val="150000"/>
              </a:lnSpc>
              <a:spcBef>
                <a:spcPts val="1000"/>
              </a:spcBef>
              <a:spcAft>
                <a:spcPts val="0"/>
              </a:spcAft>
              <a:buClr>
                <a:srgbClr val="FFFFFF"/>
              </a:buClr>
              <a:buSzPts val="1200"/>
              <a:buChar char="●"/>
            </a:pPr>
            <a:r>
              <a:rPr lang="en-US" sz="1200">
                <a:solidFill>
                  <a:srgbClr val="FFFFFF"/>
                </a:solidFill>
              </a:rPr>
              <a:t>Created AWS cassandra keyspace service and connected to it using AWS IAM authentication using terminal. </a:t>
            </a:r>
            <a:endParaRPr sz="2000">
              <a:latin typeface="Times New Roman"/>
              <a:ea typeface="Times New Roman"/>
              <a:cs typeface="Times New Roman"/>
              <a:sym typeface="Times New Roman"/>
            </a:endParaRPr>
          </a:p>
          <a:p>
            <a:pPr indent="0" lvl="0" marL="457200" rtl="0" algn="l">
              <a:lnSpc>
                <a:spcPct val="150000"/>
              </a:lnSpc>
              <a:spcBef>
                <a:spcPts val="100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457200" rtl="0" algn="l">
              <a:lnSpc>
                <a:spcPct val="115000"/>
              </a:lnSpc>
              <a:spcBef>
                <a:spcPts val="1000"/>
              </a:spcBef>
              <a:spcAft>
                <a:spcPts val="0"/>
              </a:spcAft>
              <a:buClr>
                <a:schemeClr val="dk1"/>
              </a:buClr>
              <a:buSzPts val="1100"/>
              <a:buFont typeface="Arial"/>
              <a:buNone/>
            </a:pPr>
            <a:r>
              <a:t/>
            </a:r>
            <a:endParaRPr sz="2200">
              <a:latin typeface="Times New Roman"/>
              <a:ea typeface="Times New Roman"/>
              <a:cs typeface="Times New Roman"/>
              <a:sym typeface="Times New Roman"/>
            </a:endParaRPr>
          </a:p>
          <a:p>
            <a:pPr indent="0" lvl="0" marL="457200" rtl="0" algn="just">
              <a:lnSpc>
                <a:spcPct val="150000"/>
              </a:lnSpc>
              <a:spcBef>
                <a:spcPts val="1600"/>
              </a:spcBef>
              <a:spcAft>
                <a:spcPts val="0"/>
              </a:spcAft>
              <a:buClr>
                <a:schemeClr val="dk1"/>
              </a:buClr>
              <a:buSzPts val="1100"/>
              <a:buFont typeface="Arial"/>
              <a:buNone/>
            </a:pPr>
            <a:r>
              <a:t/>
            </a:r>
            <a:endParaRPr sz="1800">
              <a:solidFill>
                <a:srgbClr val="595959"/>
              </a:solidFill>
              <a:latin typeface="Arial"/>
              <a:ea typeface="Arial"/>
              <a:cs typeface="Arial"/>
              <a:sym typeface="Arial"/>
            </a:endParaRPr>
          </a:p>
          <a:p>
            <a:pPr indent="-114300" lvl="0" marL="457200" marR="0" rtl="0" algn="l">
              <a:lnSpc>
                <a:spcPct val="90000"/>
              </a:lnSpc>
              <a:spcBef>
                <a:spcPts val="1600"/>
              </a:spcBef>
              <a:spcAft>
                <a:spcPts val="1000"/>
              </a:spcAft>
              <a:buClr>
                <a:schemeClr val="dk1"/>
              </a:buClr>
              <a:buSzPts val="1800"/>
              <a:buFont typeface="Arial"/>
              <a:buNone/>
            </a:pPr>
            <a:r>
              <a:t/>
            </a:r>
            <a:endParaRPr sz="1400">
              <a:solidFill>
                <a:srgbClr val="FFFFFF"/>
              </a:solidFill>
            </a:endParaRPr>
          </a:p>
        </p:txBody>
      </p:sp>
      <p:pic>
        <p:nvPicPr>
          <p:cNvPr id="211" name="Google Shape;211;p9"/>
          <p:cNvPicPr preferRelativeResize="0"/>
          <p:nvPr/>
        </p:nvPicPr>
        <p:blipFill>
          <a:blip r:embed="rId3">
            <a:alphaModFix/>
          </a:blip>
          <a:stretch>
            <a:fillRect/>
          </a:stretch>
        </p:blipFill>
        <p:spPr>
          <a:xfrm>
            <a:off x="3805877" y="1044050"/>
            <a:ext cx="5164172" cy="2978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5" name="Shape 215"/>
        <p:cNvGrpSpPr/>
        <p:nvPr/>
      </p:nvGrpSpPr>
      <p:grpSpPr>
        <a:xfrm>
          <a:off x="0" y="0"/>
          <a:ext cx="0" cy="0"/>
          <a:chOff x="0" y="0"/>
          <a:chExt cx="0" cy="0"/>
        </a:xfrm>
      </p:grpSpPr>
      <p:sp>
        <p:nvSpPr>
          <p:cNvPr id="216" name="Google Shape;216;g7772bddb68_2_0"/>
          <p:cNvSpPr/>
          <p:nvPr/>
        </p:nvSpPr>
        <p:spPr>
          <a:xfrm>
            <a:off x="482600" y="518994"/>
            <a:ext cx="3019200" cy="41418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 name="Google Shape;217;g7772bddb68_2_0"/>
          <p:cNvSpPr txBox="1"/>
          <p:nvPr>
            <p:ph type="title"/>
          </p:nvPr>
        </p:nvSpPr>
        <p:spPr>
          <a:xfrm>
            <a:off x="723331" y="1044055"/>
            <a:ext cx="2778600" cy="1098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2800"/>
              <a:buFont typeface="Calibri"/>
              <a:buNone/>
            </a:pPr>
            <a:r>
              <a:rPr b="1" lang="en-US" sz="2520">
                <a:solidFill>
                  <a:srgbClr val="FFFFFF"/>
                </a:solidFill>
                <a:latin typeface="Calibri"/>
                <a:ea typeface="Calibri"/>
                <a:cs typeface="Calibri"/>
                <a:sym typeface="Calibri"/>
              </a:rPr>
              <a:t>Cassandra Database </a:t>
            </a:r>
            <a:r>
              <a:rPr b="1" lang="en-US" sz="2520">
                <a:solidFill>
                  <a:srgbClr val="FFFFFF"/>
                </a:solidFill>
              </a:rPr>
              <a:t>S</a:t>
            </a:r>
            <a:r>
              <a:rPr b="1" lang="en-US" sz="2520">
                <a:solidFill>
                  <a:srgbClr val="FFFFFF"/>
                </a:solidFill>
                <a:latin typeface="Calibri"/>
                <a:ea typeface="Calibri"/>
                <a:cs typeface="Calibri"/>
                <a:sym typeface="Calibri"/>
              </a:rPr>
              <a:t>etup &amp; Data Import</a:t>
            </a:r>
            <a:endParaRPr/>
          </a:p>
        </p:txBody>
      </p:sp>
      <p:cxnSp>
        <p:nvCxnSpPr>
          <p:cNvPr id="218" name="Google Shape;218;g7772bddb68_2_0"/>
          <p:cNvCxnSpPr/>
          <p:nvPr/>
        </p:nvCxnSpPr>
        <p:spPr>
          <a:xfrm>
            <a:off x="840450" y="2372671"/>
            <a:ext cx="2331600" cy="0"/>
          </a:xfrm>
          <a:prstGeom prst="straightConnector1">
            <a:avLst/>
          </a:prstGeom>
          <a:noFill/>
          <a:ln cap="flat" cmpd="sng" w="22225">
            <a:solidFill>
              <a:srgbClr val="E7E6E6"/>
            </a:solidFill>
            <a:prstDash val="solid"/>
            <a:miter lim="800000"/>
            <a:headEnd len="sm" w="sm" type="none"/>
            <a:tailEnd len="sm" w="sm" type="none"/>
          </a:ln>
        </p:spPr>
      </p:cxnSp>
      <p:sp>
        <p:nvSpPr>
          <p:cNvPr id="219" name="Google Shape;219;g7772bddb68_2_0"/>
          <p:cNvSpPr txBox="1"/>
          <p:nvPr>
            <p:ph idx="1" type="body"/>
          </p:nvPr>
        </p:nvSpPr>
        <p:spPr>
          <a:xfrm>
            <a:off x="482600" y="2435462"/>
            <a:ext cx="2922600" cy="1671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0"/>
              </a:spcBef>
              <a:spcAft>
                <a:spcPts val="0"/>
              </a:spcAft>
              <a:buClr>
                <a:schemeClr val="dk1"/>
              </a:buClr>
              <a:buSzPts val="2000"/>
              <a:buFont typeface="Arial"/>
              <a:buChar char="•"/>
            </a:pPr>
            <a:r>
              <a:rPr lang="en-US" sz="1400">
                <a:solidFill>
                  <a:srgbClr val="FFFFFF"/>
                </a:solidFill>
              </a:rPr>
              <a:t>Setup Cassandra database with a Key space called ‘tutorials point’ and  replication factor of 3 using the AWS service Key Space for Cassandra.</a:t>
            </a:r>
            <a:endParaRPr/>
          </a:p>
          <a:p>
            <a:pPr indent="-88900" lvl="0" marL="457200" rtl="0" algn="l">
              <a:lnSpc>
                <a:spcPct val="90000"/>
              </a:lnSpc>
              <a:spcBef>
                <a:spcPts val="0"/>
              </a:spcBef>
              <a:spcAft>
                <a:spcPts val="0"/>
              </a:spcAft>
              <a:buClr>
                <a:srgbClr val="000000"/>
              </a:buClr>
              <a:buSzPts val="2200"/>
              <a:buFont typeface="Arial"/>
              <a:buNone/>
            </a:pPr>
            <a:r>
              <a:t/>
            </a:r>
            <a:endParaRPr sz="1400">
              <a:solidFill>
                <a:srgbClr val="FFFFFF"/>
              </a:solidFill>
            </a:endParaRPr>
          </a:p>
          <a:p>
            <a:pPr indent="-228600" lvl="0" marL="457200" rtl="0" algn="l">
              <a:lnSpc>
                <a:spcPct val="90000"/>
              </a:lnSpc>
              <a:spcBef>
                <a:spcPts val="0"/>
              </a:spcBef>
              <a:spcAft>
                <a:spcPts val="0"/>
              </a:spcAft>
              <a:buClr>
                <a:srgbClr val="000000"/>
              </a:buClr>
              <a:buSzPts val="2200"/>
              <a:buFont typeface="Arial"/>
              <a:buChar char="•"/>
            </a:pPr>
            <a:r>
              <a:rPr lang="en-US" sz="1400">
                <a:solidFill>
                  <a:srgbClr val="FFFFFF"/>
                </a:solidFill>
              </a:rPr>
              <a:t>Loaded 11123 rows of data into the database.</a:t>
            </a:r>
            <a:endParaRPr/>
          </a:p>
          <a:p>
            <a:pPr indent="-114300" lvl="0" marL="457200" marR="0" rtl="0" algn="l">
              <a:lnSpc>
                <a:spcPct val="90000"/>
              </a:lnSpc>
              <a:spcBef>
                <a:spcPts val="1600"/>
              </a:spcBef>
              <a:spcAft>
                <a:spcPts val="1000"/>
              </a:spcAft>
              <a:buClr>
                <a:schemeClr val="dk1"/>
              </a:buClr>
              <a:buSzPts val="1800"/>
              <a:buFont typeface="Arial"/>
              <a:buNone/>
            </a:pPr>
            <a:r>
              <a:t/>
            </a:r>
            <a:endParaRPr sz="1400">
              <a:solidFill>
                <a:srgbClr val="FFFFFF"/>
              </a:solidFill>
            </a:endParaRPr>
          </a:p>
        </p:txBody>
      </p:sp>
      <p:pic>
        <p:nvPicPr>
          <p:cNvPr id="220" name="Google Shape;220;g7772bddb68_2_0"/>
          <p:cNvPicPr preferRelativeResize="0"/>
          <p:nvPr/>
        </p:nvPicPr>
        <p:blipFill rotWithShape="1">
          <a:blip r:embed="rId3">
            <a:alphaModFix/>
          </a:blip>
          <a:srcRect b="0" l="0" r="0" t="0"/>
          <a:stretch/>
        </p:blipFill>
        <p:spPr>
          <a:xfrm>
            <a:off x="3604905" y="1044055"/>
            <a:ext cx="5056496" cy="31731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4" name="Shape 224"/>
        <p:cNvGrpSpPr/>
        <p:nvPr/>
      </p:nvGrpSpPr>
      <p:grpSpPr>
        <a:xfrm>
          <a:off x="0" y="0"/>
          <a:ext cx="0" cy="0"/>
          <a:chOff x="0" y="0"/>
          <a:chExt cx="0" cy="0"/>
        </a:xfrm>
      </p:grpSpPr>
      <p:sp>
        <p:nvSpPr>
          <p:cNvPr id="225" name="Google Shape;225;g7772bddb68_2_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g7772bddb68_2_9"/>
          <p:cNvSpPr/>
          <p:nvPr/>
        </p:nvSpPr>
        <p:spPr>
          <a:xfrm>
            <a:off x="0" y="0"/>
            <a:ext cx="1510200" cy="5143500"/>
          </a:xfrm>
          <a:prstGeom prst="rect">
            <a:avLst/>
          </a:prstGeom>
          <a:solidFill>
            <a:srgbClr val="5746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g7772bddb68_2_9"/>
          <p:cNvSpPr/>
          <p:nvPr>
            <p:ph type="title"/>
          </p:nvPr>
        </p:nvSpPr>
        <p:spPr>
          <a:xfrm>
            <a:off x="480060" y="1555772"/>
            <a:ext cx="2064300" cy="20319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Calibri"/>
              <a:buNone/>
            </a:pPr>
            <a:r>
              <a:rPr b="1" lang="en-US" sz="2000">
                <a:solidFill>
                  <a:srgbClr val="FFFFFF"/>
                </a:solidFill>
              </a:rPr>
              <a:t>  Connecting to AWS Database from Python Code</a:t>
            </a:r>
            <a:endParaRPr/>
          </a:p>
          <a:p>
            <a:pPr indent="0" lvl="0" marL="0" rtl="0" algn="ctr">
              <a:lnSpc>
                <a:spcPct val="90000"/>
              </a:lnSpc>
              <a:spcBef>
                <a:spcPts val="0"/>
              </a:spcBef>
              <a:spcAft>
                <a:spcPts val="0"/>
              </a:spcAft>
              <a:buClr>
                <a:schemeClr val="dk1"/>
              </a:buClr>
              <a:buSzPts val="2800"/>
              <a:buFont typeface="Calibri"/>
              <a:buNone/>
            </a:pPr>
            <a:r>
              <a:t/>
            </a:r>
            <a:endParaRPr sz="2000">
              <a:solidFill>
                <a:srgbClr val="FFFFFF"/>
              </a:solidFill>
              <a:latin typeface="Calibri"/>
              <a:ea typeface="Calibri"/>
              <a:cs typeface="Calibri"/>
              <a:sym typeface="Calibri"/>
            </a:endParaRPr>
          </a:p>
        </p:txBody>
      </p:sp>
      <p:pic>
        <p:nvPicPr>
          <p:cNvPr id="228" name="Google Shape;228;g7772bddb68_2_9"/>
          <p:cNvPicPr preferRelativeResize="0"/>
          <p:nvPr/>
        </p:nvPicPr>
        <p:blipFill>
          <a:blip r:embed="rId3">
            <a:alphaModFix/>
          </a:blip>
          <a:stretch>
            <a:fillRect/>
          </a:stretch>
        </p:blipFill>
        <p:spPr>
          <a:xfrm>
            <a:off x="2682250" y="730650"/>
            <a:ext cx="6199877" cy="3987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2" name="Shape 232"/>
        <p:cNvGrpSpPr/>
        <p:nvPr/>
      </p:nvGrpSpPr>
      <p:grpSpPr>
        <a:xfrm>
          <a:off x="0" y="0"/>
          <a:ext cx="0" cy="0"/>
          <a:chOff x="0" y="0"/>
          <a:chExt cx="0" cy="0"/>
        </a:xfrm>
      </p:grpSpPr>
      <p:sp>
        <p:nvSpPr>
          <p:cNvPr id="233" name="Google Shape;233;p10"/>
          <p:cNvSpPr txBox="1"/>
          <p:nvPr>
            <p:ph type="title"/>
          </p:nvPr>
        </p:nvSpPr>
        <p:spPr>
          <a:xfrm>
            <a:off x="852321" y="470673"/>
            <a:ext cx="5605629"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Calibri"/>
              <a:buNone/>
            </a:pPr>
            <a:r>
              <a:rPr b="1" lang="en-US" sz="3200">
                <a:solidFill>
                  <a:schemeClr val="dk1"/>
                </a:solidFill>
                <a:latin typeface="Calibri"/>
                <a:ea typeface="Calibri"/>
                <a:cs typeface="Calibri"/>
                <a:sym typeface="Calibri"/>
              </a:rPr>
              <a:t>Data Cleaning &amp; Preprocessing</a:t>
            </a:r>
            <a:endParaRPr sz="3200">
              <a:solidFill>
                <a:schemeClr val="dk1"/>
              </a:solidFill>
              <a:latin typeface="Calibri"/>
              <a:ea typeface="Calibri"/>
              <a:cs typeface="Calibri"/>
              <a:sym typeface="Calibri"/>
            </a:endParaRPr>
          </a:p>
        </p:txBody>
      </p:sp>
      <p:sp>
        <p:nvSpPr>
          <p:cNvPr id="234" name="Google Shape;234;p10"/>
          <p:cNvSpPr txBox="1"/>
          <p:nvPr>
            <p:ph idx="1" type="body"/>
          </p:nvPr>
        </p:nvSpPr>
        <p:spPr>
          <a:xfrm>
            <a:off x="746621" y="1367406"/>
            <a:ext cx="5939928" cy="3397541"/>
          </a:xfrm>
          <a:prstGeom prst="rect">
            <a:avLst/>
          </a:prstGeom>
          <a:noFill/>
          <a:ln>
            <a:noFill/>
          </a:ln>
        </p:spPr>
        <p:txBody>
          <a:bodyPr anchorCtr="0" anchor="ctr" bIns="45700" lIns="91425" spcFirstLastPara="1" rIns="91425" wrap="square" tIns="45700">
            <a:noAutofit/>
          </a:bodyPr>
          <a:lstStyle/>
          <a:p>
            <a:pPr indent="-114300" lvl="0" marL="457200" rtl="0" algn="l">
              <a:lnSpc>
                <a:spcPct val="90000"/>
              </a:lnSpc>
              <a:spcBef>
                <a:spcPts val="0"/>
              </a:spcBef>
              <a:spcAft>
                <a:spcPts val="0"/>
              </a:spcAft>
              <a:buClr>
                <a:schemeClr val="dk1"/>
              </a:buClr>
              <a:buSzPts val="1800"/>
              <a:buFont typeface="Arial"/>
              <a:buNone/>
            </a:pPr>
            <a:r>
              <a:t/>
            </a:r>
            <a:endParaRPr sz="1600"/>
          </a:p>
          <a:p>
            <a:pPr indent="-114300" lvl="0" marL="457200" rtl="0" algn="l">
              <a:lnSpc>
                <a:spcPct val="90000"/>
              </a:lnSpc>
              <a:spcBef>
                <a:spcPts val="0"/>
              </a:spcBef>
              <a:spcAft>
                <a:spcPts val="0"/>
              </a:spcAft>
              <a:buClr>
                <a:schemeClr val="dk1"/>
              </a:buClr>
              <a:buSzPts val="1800"/>
              <a:buFont typeface="Arial"/>
              <a:buNone/>
            </a:pPr>
            <a:r>
              <a:t/>
            </a:r>
            <a:endParaRPr sz="1600"/>
          </a:p>
          <a:p>
            <a:pPr indent="-114300" lvl="0" marL="457200" rtl="0" algn="l">
              <a:lnSpc>
                <a:spcPct val="90000"/>
              </a:lnSpc>
              <a:spcBef>
                <a:spcPts val="0"/>
              </a:spcBef>
              <a:spcAft>
                <a:spcPts val="0"/>
              </a:spcAft>
              <a:buClr>
                <a:schemeClr val="dk1"/>
              </a:buClr>
              <a:buSzPts val="1800"/>
              <a:buFont typeface="Arial"/>
              <a:buNone/>
            </a:pPr>
            <a:r>
              <a:t/>
            </a:r>
            <a:endParaRPr sz="1600"/>
          </a:p>
          <a:p>
            <a:pPr indent="-114300" lvl="0" marL="457200" rtl="0" algn="l">
              <a:lnSpc>
                <a:spcPct val="90000"/>
              </a:lnSpc>
              <a:spcBef>
                <a:spcPts val="0"/>
              </a:spcBef>
              <a:spcAft>
                <a:spcPts val="0"/>
              </a:spcAft>
              <a:buClr>
                <a:schemeClr val="dk1"/>
              </a:buClr>
              <a:buSzPts val="1800"/>
              <a:buFont typeface="Arial"/>
              <a:buNone/>
            </a:pPr>
            <a:r>
              <a:t/>
            </a:r>
            <a:endParaRPr sz="1600"/>
          </a:p>
          <a:p>
            <a:pPr indent="-228600" lvl="0" marL="571500" rtl="0" algn="l">
              <a:lnSpc>
                <a:spcPct val="90000"/>
              </a:lnSpc>
              <a:spcBef>
                <a:spcPts val="0"/>
              </a:spcBef>
              <a:spcAft>
                <a:spcPts val="0"/>
              </a:spcAft>
              <a:buClr>
                <a:schemeClr val="dk1"/>
              </a:buClr>
              <a:buSzPts val="1800"/>
              <a:buFont typeface="Arial"/>
              <a:buChar char="•"/>
            </a:pPr>
            <a:r>
              <a:rPr lang="en-US" sz="1600"/>
              <a:t>We will analyze all the fields and inspect which fields are not required for recommendation to reduce expensive calculation overhead (Dimensionality Reduction). We will also focus on the following aspects while data cleaning and normalization:</a:t>
            </a:r>
            <a:endParaRPr/>
          </a:p>
          <a:p>
            <a:pPr indent="-114300" lvl="0" marL="571500" rtl="0" algn="l">
              <a:lnSpc>
                <a:spcPct val="90000"/>
              </a:lnSpc>
              <a:spcBef>
                <a:spcPts val="0"/>
              </a:spcBef>
              <a:spcAft>
                <a:spcPts val="0"/>
              </a:spcAft>
              <a:buClr>
                <a:schemeClr val="dk1"/>
              </a:buClr>
              <a:buSzPts val="1800"/>
              <a:buFont typeface="Arial"/>
              <a:buNone/>
            </a:pPr>
            <a:r>
              <a:t/>
            </a:r>
            <a:endParaRPr sz="1600"/>
          </a:p>
          <a:p>
            <a:pPr indent="-228600" lvl="0" marL="628650" rtl="0" algn="l">
              <a:lnSpc>
                <a:spcPct val="90000"/>
              </a:lnSpc>
              <a:spcBef>
                <a:spcPts val="0"/>
              </a:spcBef>
              <a:spcAft>
                <a:spcPts val="0"/>
              </a:spcAft>
              <a:buClr>
                <a:schemeClr val="dk1"/>
              </a:buClr>
              <a:buSzPts val="1800"/>
              <a:buFont typeface="Arial"/>
              <a:buChar char="•"/>
            </a:pPr>
            <a:r>
              <a:rPr lang="en-US" sz="1600"/>
              <a:t>Handling Missing Values.</a:t>
            </a:r>
            <a:endParaRPr/>
          </a:p>
          <a:p>
            <a:pPr indent="-228600" lvl="0" marL="628650" rtl="0" algn="l">
              <a:lnSpc>
                <a:spcPct val="90000"/>
              </a:lnSpc>
              <a:spcBef>
                <a:spcPts val="0"/>
              </a:spcBef>
              <a:spcAft>
                <a:spcPts val="0"/>
              </a:spcAft>
              <a:buClr>
                <a:schemeClr val="dk1"/>
              </a:buClr>
              <a:buSzPts val="1800"/>
              <a:buFont typeface="Arial"/>
              <a:buChar char="•"/>
            </a:pPr>
            <a:r>
              <a:rPr lang="en-US" sz="1600"/>
              <a:t>Fixing issues with unexpected separators like ‘ “ ‘ , “ ‘ “, “ , ” , “//”, “/t”</a:t>
            </a:r>
            <a:endParaRPr/>
          </a:p>
          <a:p>
            <a:pPr indent="-228600" lvl="0" marL="628650" rtl="0" algn="l">
              <a:lnSpc>
                <a:spcPct val="90000"/>
              </a:lnSpc>
              <a:spcBef>
                <a:spcPts val="0"/>
              </a:spcBef>
              <a:spcAft>
                <a:spcPts val="0"/>
              </a:spcAft>
              <a:buClr>
                <a:schemeClr val="dk1"/>
              </a:buClr>
              <a:buSzPts val="1800"/>
              <a:buFont typeface="Arial"/>
              <a:buChar char="•"/>
            </a:pPr>
            <a:r>
              <a:rPr lang="en-US" sz="1600"/>
              <a:t>Checking duplicate records and dropping them.</a:t>
            </a:r>
            <a:endParaRPr/>
          </a:p>
          <a:p>
            <a:pPr indent="-228600" lvl="0" marL="628650" rtl="0" algn="l">
              <a:lnSpc>
                <a:spcPct val="90000"/>
              </a:lnSpc>
              <a:spcBef>
                <a:spcPts val="0"/>
              </a:spcBef>
              <a:spcAft>
                <a:spcPts val="0"/>
              </a:spcAft>
              <a:buClr>
                <a:schemeClr val="dk1"/>
              </a:buClr>
              <a:buSzPts val="1800"/>
              <a:buFont typeface="Arial"/>
              <a:buChar char="•"/>
            </a:pPr>
            <a:r>
              <a:rPr lang="en-US" sz="1600"/>
              <a:t>Checking outliers and removing them. </a:t>
            </a:r>
            <a:endParaRPr/>
          </a:p>
          <a:p>
            <a:pPr indent="-228600" lvl="0" marL="628650" rtl="0" algn="l">
              <a:lnSpc>
                <a:spcPct val="90000"/>
              </a:lnSpc>
              <a:spcBef>
                <a:spcPts val="0"/>
              </a:spcBef>
              <a:spcAft>
                <a:spcPts val="0"/>
              </a:spcAft>
              <a:buClr>
                <a:schemeClr val="dk1"/>
              </a:buClr>
              <a:buSzPts val="1800"/>
              <a:buFont typeface="Arial"/>
              <a:buChar char="•"/>
            </a:pPr>
            <a:r>
              <a:rPr lang="en-US" sz="1600"/>
              <a:t>Adjusting user biases.</a:t>
            </a:r>
            <a:endParaRPr/>
          </a:p>
          <a:p>
            <a:pPr indent="-114300" lvl="0" marL="457200" rtl="0" algn="l">
              <a:lnSpc>
                <a:spcPct val="90000"/>
              </a:lnSpc>
              <a:spcBef>
                <a:spcPts val="0"/>
              </a:spcBef>
              <a:spcAft>
                <a:spcPts val="0"/>
              </a:spcAft>
              <a:buClr>
                <a:schemeClr val="dk1"/>
              </a:buClr>
              <a:buSzPts val="1800"/>
              <a:buFont typeface="Arial"/>
              <a:buNone/>
            </a:pPr>
            <a:r>
              <a:t/>
            </a:r>
            <a:endParaRPr i="1" sz="1600"/>
          </a:p>
          <a:p>
            <a:pPr indent="-114300" lvl="0" marL="457200" marR="0" rtl="0" algn="l">
              <a:lnSpc>
                <a:spcPct val="90000"/>
              </a:lnSpc>
              <a:spcBef>
                <a:spcPts val="0"/>
              </a:spcBef>
              <a:spcAft>
                <a:spcPts val="0"/>
              </a:spcAft>
              <a:buClr>
                <a:schemeClr val="dk1"/>
              </a:buClr>
              <a:buSzPts val="1800"/>
              <a:buFont typeface="Arial"/>
              <a:buNone/>
            </a:pPr>
            <a:r>
              <a:t/>
            </a:r>
            <a:endParaRPr sz="1600"/>
          </a:p>
          <a:p>
            <a:pPr indent="114300" lvl="0" marL="0" rtl="0" algn="l">
              <a:lnSpc>
                <a:spcPct val="90000"/>
              </a:lnSpc>
              <a:spcBef>
                <a:spcPts val="0"/>
              </a:spcBef>
              <a:spcAft>
                <a:spcPts val="1600"/>
              </a:spcAft>
              <a:buClr>
                <a:schemeClr val="dk1"/>
              </a:buClr>
              <a:buSzPts val="1800"/>
              <a:buFont typeface="Arial"/>
              <a:buNone/>
            </a:pPr>
            <a:r>
              <a:t/>
            </a:r>
            <a:endParaRPr sz="1600"/>
          </a:p>
        </p:txBody>
      </p:sp>
      <p:sp>
        <p:nvSpPr>
          <p:cNvPr id="235" name="Google Shape;235;p10"/>
          <p:cNvSpPr/>
          <p:nvPr/>
        </p:nvSpPr>
        <p:spPr>
          <a:xfrm>
            <a:off x="7566660" y="0"/>
            <a:ext cx="157734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0"/>
          <p:cNvSpPr/>
          <p:nvPr/>
        </p:nvSpPr>
        <p:spPr>
          <a:xfrm>
            <a:off x="6686550" y="1769184"/>
            <a:ext cx="1605129" cy="1605129"/>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op and bucket" id="237" name="Google Shape;237;p10"/>
          <p:cNvPicPr preferRelativeResize="0"/>
          <p:nvPr/>
        </p:nvPicPr>
        <p:blipFill rotWithShape="1">
          <a:blip r:embed="rId3">
            <a:alphaModFix/>
          </a:blip>
          <a:srcRect b="0" l="0" r="0" t="0"/>
          <a:stretch/>
        </p:blipFill>
        <p:spPr>
          <a:xfrm>
            <a:off x="7060489" y="2143125"/>
            <a:ext cx="857249" cy="857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1" name="Shape 241"/>
        <p:cNvGrpSpPr/>
        <p:nvPr/>
      </p:nvGrpSpPr>
      <p:grpSpPr>
        <a:xfrm>
          <a:off x="0" y="0"/>
          <a:ext cx="0" cy="0"/>
          <a:chOff x="0" y="0"/>
          <a:chExt cx="0" cy="0"/>
        </a:xfrm>
      </p:grpSpPr>
      <p:sp>
        <p:nvSpPr>
          <p:cNvPr id="242" name="Google Shape;242;g7771d5447f_5_2"/>
          <p:cNvSpPr txBox="1"/>
          <p:nvPr>
            <p:ph type="title"/>
          </p:nvPr>
        </p:nvSpPr>
        <p:spPr>
          <a:xfrm>
            <a:off x="0" y="470673"/>
            <a:ext cx="7566600" cy="994200"/>
          </a:xfrm>
          <a:prstGeom prst="rect">
            <a:avLst/>
          </a:prstGeom>
          <a:noFill/>
          <a:ln>
            <a:noFill/>
          </a:ln>
        </p:spPr>
        <p:txBody>
          <a:bodyPr anchorCtr="0" anchor="ctr" bIns="45700" lIns="91425" spcFirstLastPara="1" rIns="91425" wrap="square" tIns="45700">
            <a:noAutofit/>
          </a:bodyPr>
          <a:lstStyle/>
          <a:p>
            <a:pPr indent="457200" lvl="0" marL="1371600" rtl="0" algn="l">
              <a:lnSpc>
                <a:spcPct val="90000"/>
              </a:lnSpc>
              <a:spcBef>
                <a:spcPts val="0"/>
              </a:spcBef>
              <a:spcAft>
                <a:spcPts val="0"/>
              </a:spcAft>
              <a:buClr>
                <a:schemeClr val="dk1"/>
              </a:buClr>
              <a:buSzPts val="2800"/>
              <a:buFont typeface="Calibri"/>
              <a:buNone/>
            </a:pPr>
            <a:r>
              <a:rPr b="1" lang="en-US" sz="3100">
                <a:solidFill>
                  <a:schemeClr val="dk1"/>
                </a:solidFill>
                <a:latin typeface="Calibri"/>
                <a:ea typeface="Calibri"/>
                <a:cs typeface="Calibri"/>
                <a:sym typeface="Calibri"/>
              </a:rPr>
              <a:t>Data Visualization Libraries used:</a:t>
            </a:r>
            <a:endParaRPr b="1" i="1" sz="3100">
              <a:solidFill>
                <a:schemeClr val="dk1"/>
              </a:solidFill>
              <a:latin typeface="Calibri"/>
              <a:ea typeface="Calibri"/>
              <a:cs typeface="Calibri"/>
              <a:sym typeface="Calibri"/>
            </a:endParaRPr>
          </a:p>
        </p:txBody>
      </p:sp>
      <p:sp>
        <p:nvSpPr>
          <p:cNvPr id="243" name="Google Shape;243;g7771d5447f_5_2"/>
          <p:cNvSpPr txBox="1"/>
          <p:nvPr>
            <p:ph idx="1" type="body"/>
          </p:nvPr>
        </p:nvSpPr>
        <p:spPr>
          <a:xfrm>
            <a:off x="852321" y="1708628"/>
            <a:ext cx="5540100" cy="3064800"/>
          </a:xfrm>
          <a:prstGeom prst="rect">
            <a:avLst/>
          </a:prstGeom>
          <a:noFill/>
          <a:ln>
            <a:noFill/>
          </a:ln>
        </p:spPr>
        <p:txBody>
          <a:bodyPr anchorCtr="0" anchor="ctr" bIns="45700" lIns="91425" spcFirstLastPara="1" rIns="91425" wrap="square" tIns="45700">
            <a:noAutofit/>
          </a:bodyPr>
          <a:lstStyle/>
          <a:p>
            <a:pPr indent="114300" lvl="0" marL="0" rtl="0" algn="l">
              <a:lnSpc>
                <a:spcPct val="90000"/>
              </a:lnSpc>
              <a:spcBef>
                <a:spcPts val="0"/>
              </a:spcBef>
              <a:spcAft>
                <a:spcPts val="0"/>
              </a:spcAft>
              <a:buClr>
                <a:schemeClr val="dk1"/>
              </a:buClr>
              <a:buSzPts val="1800"/>
              <a:buFont typeface="Arial"/>
              <a:buNone/>
            </a:pPr>
            <a:r>
              <a:t/>
            </a:r>
            <a:endParaRPr i="1" sz="1600"/>
          </a:p>
          <a:p>
            <a:pPr indent="-228600" lvl="0" marL="457200" marR="0" rtl="0" algn="l">
              <a:lnSpc>
                <a:spcPct val="90000"/>
              </a:lnSpc>
              <a:spcBef>
                <a:spcPts val="1800"/>
              </a:spcBef>
              <a:spcAft>
                <a:spcPts val="0"/>
              </a:spcAft>
              <a:buClr>
                <a:schemeClr val="dk1"/>
              </a:buClr>
              <a:buSzPts val="1500"/>
              <a:buFont typeface="Arial"/>
              <a:buChar char="•"/>
            </a:pPr>
            <a:r>
              <a:rPr i="1" lang="en-US" sz="1600"/>
              <a:t>Lattice   #Visualisation</a:t>
            </a:r>
            <a:endParaRPr i="1" sz="1600"/>
          </a:p>
          <a:p>
            <a:pPr indent="-228600" lvl="0" marL="457200" marR="0" rtl="0" algn="l">
              <a:lnSpc>
                <a:spcPct val="90000"/>
              </a:lnSpc>
              <a:spcBef>
                <a:spcPts val="0"/>
              </a:spcBef>
              <a:spcAft>
                <a:spcPts val="0"/>
              </a:spcAft>
              <a:buClr>
                <a:schemeClr val="dk1"/>
              </a:buClr>
              <a:buSzPts val="1500"/>
              <a:buFont typeface="Arial"/>
              <a:buChar char="•"/>
            </a:pPr>
            <a:r>
              <a:rPr i="1" lang="en-US" sz="1600"/>
              <a:t>Highcharter    #Visualisation</a:t>
            </a:r>
            <a:endParaRPr i="1" sz="1600"/>
          </a:p>
          <a:p>
            <a:pPr indent="-228600" lvl="0" marL="457200" marR="0" rtl="0" algn="l">
              <a:lnSpc>
                <a:spcPct val="90000"/>
              </a:lnSpc>
              <a:spcBef>
                <a:spcPts val="0"/>
              </a:spcBef>
              <a:spcAft>
                <a:spcPts val="0"/>
              </a:spcAft>
              <a:buClr>
                <a:schemeClr val="dk1"/>
              </a:buClr>
              <a:buSzPts val="1500"/>
              <a:buFont typeface="Arial"/>
              <a:buChar char="•"/>
            </a:pPr>
            <a:r>
              <a:rPr i="1" lang="en-US" sz="1600"/>
              <a:t>RColorBrewer     #Visualisation</a:t>
            </a:r>
            <a:endParaRPr i="1" sz="1600"/>
          </a:p>
          <a:p>
            <a:pPr indent="-228600" lvl="0" marL="457200" marR="0" rtl="0" algn="l">
              <a:lnSpc>
                <a:spcPct val="90000"/>
              </a:lnSpc>
              <a:spcBef>
                <a:spcPts val="0"/>
              </a:spcBef>
              <a:spcAft>
                <a:spcPts val="0"/>
              </a:spcAft>
              <a:buClr>
                <a:schemeClr val="dk1"/>
              </a:buClr>
              <a:buSzPts val="1500"/>
              <a:buFont typeface="Arial"/>
              <a:buChar char="•"/>
            </a:pPr>
            <a:r>
              <a:rPr i="1" lang="en-US" sz="1600"/>
              <a:t>Plotly   #Visualisation</a:t>
            </a:r>
            <a:endParaRPr i="1" sz="1600"/>
          </a:p>
          <a:p>
            <a:pPr indent="-228600" lvl="0" marL="457200" marR="0" rtl="0" algn="l">
              <a:lnSpc>
                <a:spcPct val="90000"/>
              </a:lnSpc>
              <a:spcBef>
                <a:spcPts val="0"/>
              </a:spcBef>
              <a:spcAft>
                <a:spcPts val="0"/>
              </a:spcAft>
              <a:buClr>
                <a:schemeClr val="dk1"/>
              </a:buClr>
              <a:buSzPts val="1500"/>
              <a:buFont typeface="Arial"/>
              <a:buChar char="•"/>
            </a:pPr>
            <a:r>
              <a:rPr i="1" lang="en-US" sz="1600"/>
              <a:t>RGL 	#Visualisation</a:t>
            </a:r>
            <a:endParaRPr i="1" sz="1600"/>
          </a:p>
          <a:p>
            <a:pPr indent="-228600" lvl="0" marL="457200" marR="0" rtl="0" algn="l">
              <a:lnSpc>
                <a:spcPct val="90000"/>
              </a:lnSpc>
              <a:spcBef>
                <a:spcPts val="0"/>
              </a:spcBef>
              <a:spcAft>
                <a:spcPts val="0"/>
              </a:spcAft>
              <a:buClr>
                <a:schemeClr val="dk1"/>
              </a:buClr>
              <a:buSzPts val="1500"/>
              <a:buFont typeface="Arial"/>
              <a:buChar char="•"/>
            </a:pPr>
            <a:r>
              <a:rPr i="1" lang="en-US" sz="1600"/>
              <a:t>ggplot2    #Visualisation</a:t>
            </a:r>
            <a:endParaRPr i="1" sz="1600"/>
          </a:p>
          <a:p>
            <a:pPr indent="-228600" lvl="0" marL="457200" rtl="0" algn="l">
              <a:lnSpc>
                <a:spcPct val="90000"/>
              </a:lnSpc>
              <a:spcBef>
                <a:spcPts val="0"/>
              </a:spcBef>
              <a:spcAft>
                <a:spcPts val="0"/>
              </a:spcAft>
              <a:buClr>
                <a:schemeClr val="dk1"/>
              </a:buClr>
              <a:buSzPts val="1500"/>
              <a:buFont typeface="Arial"/>
              <a:buChar char="•"/>
            </a:pPr>
            <a:r>
              <a:rPr i="1" lang="en-US" sz="1600"/>
              <a:t>dplyr      #Dataframe operations</a:t>
            </a:r>
            <a:endParaRPr/>
          </a:p>
          <a:p>
            <a:pPr indent="-228600" lvl="0" marL="457200" rtl="0" algn="l">
              <a:lnSpc>
                <a:spcPct val="90000"/>
              </a:lnSpc>
              <a:spcBef>
                <a:spcPts val="0"/>
              </a:spcBef>
              <a:spcAft>
                <a:spcPts val="0"/>
              </a:spcAft>
              <a:buClr>
                <a:schemeClr val="dk1"/>
              </a:buClr>
              <a:buSzPts val="1500"/>
              <a:buFont typeface="Arial"/>
              <a:buChar char="•"/>
            </a:pPr>
            <a:r>
              <a:rPr i="1" lang="en-US" sz="1600"/>
              <a:t>caret      #Models</a:t>
            </a:r>
            <a:endParaRPr/>
          </a:p>
          <a:p>
            <a:pPr indent="-228600" lvl="0" marL="457200" rtl="0" algn="l">
              <a:lnSpc>
                <a:spcPct val="90000"/>
              </a:lnSpc>
              <a:spcBef>
                <a:spcPts val="0"/>
              </a:spcBef>
              <a:spcAft>
                <a:spcPts val="0"/>
              </a:spcAft>
              <a:buClr>
                <a:schemeClr val="dk1"/>
              </a:buClr>
              <a:buSzPts val="1500"/>
              <a:buFont typeface="Arial"/>
              <a:buChar char="•"/>
            </a:pPr>
            <a:r>
              <a:rPr i="1" lang="en-US" sz="1600"/>
              <a:t>rpart      #Decision Tree</a:t>
            </a:r>
            <a:endParaRPr/>
          </a:p>
          <a:p>
            <a:pPr indent="-228600" lvl="0" marL="457200" rtl="0" algn="l">
              <a:lnSpc>
                <a:spcPct val="90000"/>
              </a:lnSpc>
              <a:spcBef>
                <a:spcPts val="0"/>
              </a:spcBef>
              <a:spcAft>
                <a:spcPts val="0"/>
              </a:spcAft>
              <a:buClr>
                <a:schemeClr val="dk1"/>
              </a:buClr>
              <a:buSzPts val="1500"/>
              <a:buFont typeface="Arial"/>
              <a:buChar char="•"/>
            </a:pPr>
            <a:r>
              <a:rPr i="1" lang="en-US" sz="1600"/>
              <a:t>janitor    #Validating colnames of dataframe</a:t>
            </a:r>
            <a:endParaRPr i="1" sz="1600"/>
          </a:p>
          <a:p>
            <a:pPr indent="-228600" lvl="0" marL="457200" rtl="0" algn="l">
              <a:lnSpc>
                <a:spcPct val="90000"/>
              </a:lnSpc>
              <a:spcBef>
                <a:spcPts val="0"/>
              </a:spcBef>
              <a:spcAft>
                <a:spcPts val="0"/>
              </a:spcAft>
              <a:buClr>
                <a:schemeClr val="dk1"/>
              </a:buClr>
              <a:buSzPts val="1500"/>
              <a:buFont typeface="Arial"/>
              <a:buChar char="•"/>
            </a:pPr>
            <a:r>
              <a:rPr i="1" lang="en-US" sz="1600"/>
              <a:t>partykit   #Visualizing Decision Tree</a:t>
            </a:r>
            <a:endParaRPr/>
          </a:p>
          <a:p>
            <a:pPr indent="-114300" lvl="0" marL="457200" rtl="0" algn="l">
              <a:lnSpc>
                <a:spcPct val="90000"/>
              </a:lnSpc>
              <a:spcBef>
                <a:spcPts val="2400"/>
              </a:spcBef>
              <a:spcAft>
                <a:spcPts val="2400"/>
              </a:spcAft>
              <a:buClr>
                <a:schemeClr val="dk1"/>
              </a:buClr>
              <a:buSzPts val="1800"/>
              <a:buFont typeface="Arial"/>
              <a:buNone/>
            </a:pPr>
            <a:r>
              <a:t/>
            </a:r>
            <a:endParaRPr i="1" sz="1600"/>
          </a:p>
        </p:txBody>
      </p:sp>
      <p:sp>
        <p:nvSpPr>
          <p:cNvPr id="244" name="Google Shape;244;g7771d5447f_5_2"/>
          <p:cNvSpPr/>
          <p:nvPr/>
        </p:nvSpPr>
        <p:spPr>
          <a:xfrm>
            <a:off x="7566660" y="0"/>
            <a:ext cx="15774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g7771d5447f_5_2"/>
          <p:cNvSpPr/>
          <p:nvPr/>
        </p:nvSpPr>
        <p:spPr>
          <a:xfrm>
            <a:off x="6686550" y="1769184"/>
            <a:ext cx="1605000" cy="1605000"/>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inoculars" id="246" name="Google Shape;246;g7771d5447f_5_2"/>
          <p:cNvPicPr preferRelativeResize="0"/>
          <p:nvPr/>
        </p:nvPicPr>
        <p:blipFill rotWithShape="1">
          <a:blip r:embed="rId3">
            <a:alphaModFix/>
          </a:blip>
          <a:srcRect b="0" l="0" r="0" t="0"/>
          <a:stretch/>
        </p:blipFill>
        <p:spPr>
          <a:xfrm>
            <a:off x="7060489" y="2143125"/>
            <a:ext cx="857249" cy="857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0" name="Shape 250"/>
        <p:cNvGrpSpPr/>
        <p:nvPr/>
      </p:nvGrpSpPr>
      <p:grpSpPr>
        <a:xfrm>
          <a:off x="0" y="0"/>
          <a:ext cx="0" cy="0"/>
          <a:chOff x="0" y="0"/>
          <a:chExt cx="0" cy="0"/>
        </a:xfrm>
      </p:grpSpPr>
      <p:sp>
        <p:nvSpPr>
          <p:cNvPr id="251" name="Google Shape;251;p12"/>
          <p:cNvSpPr/>
          <p:nvPr/>
        </p:nvSpPr>
        <p:spPr>
          <a:xfrm>
            <a:off x="0" y="488814"/>
            <a:ext cx="9144000" cy="5524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2"/>
          <p:cNvSpPr txBox="1"/>
          <p:nvPr>
            <p:ph type="title"/>
          </p:nvPr>
        </p:nvSpPr>
        <p:spPr>
          <a:xfrm>
            <a:off x="417399" y="482600"/>
            <a:ext cx="8408193" cy="55862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Calibri"/>
              <a:buNone/>
            </a:pPr>
            <a:r>
              <a:rPr lang="en-US" sz="2400">
                <a:solidFill>
                  <a:schemeClr val="lt1"/>
                </a:solidFill>
                <a:latin typeface="Calibri"/>
                <a:ea typeface="Calibri"/>
                <a:cs typeface="Calibri"/>
                <a:sym typeface="Calibri"/>
              </a:rPr>
              <a:t>Best Rated Authors</a:t>
            </a:r>
            <a:endParaRPr/>
          </a:p>
        </p:txBody>
      </p:sp>
      <p:pic>
        <p:nvPicPr>
          <p:cNvPr id="253" name="Google Shape;253;p12"/>
          <p:cNvPicPr preferRelativeResize="0"/>
          <p:nvPr/>
        </p:nvPicPr>
        <p:blipFill rotWithShape="1">
          <a:blip r:embed="rId3">
            <a:alphaModFix/>
          </a:blip>
          <a:srcRect b="0" l="0" r="0" t="0"/>
          <a:stretch/>
        </p:blipFill>
        <p:spPr>
          <a:xfrm>
            <a:off x="0" y="1041228"/>
            <a:ext cx="9143999" cy="41022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7" name="Shape 257"/>
        <p:cNvGrpSpPr/>
        <p:nvPr/>
      </p:nvGrpSpPr>
      <p:grpSpPr>
        <a:xfrm>
          <a:off x="0" y="0"/>
          <a:ext cx="0" cy="0"/>
          <a:chOff x="0" y="0"/>
          <a:chExt cx="0" cy="0"/>
        </a:xfrm>
      </p:grpSpPr>
      <p:sp>
        <p:nvSpPr>
          <p:cNvPr id="258" name="Google Shape;258;p13"/>
          <p:cNvSpPr/>
          <p:nvPr/>
        </p:nvSpPr>
        <p:spPr>
          <a:xfrm>
            <a:off x="0" y="488814"/>
            <a:ext cx="9144000" cy="5524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3"/>
          <p:cNvSpPr txBox="1"/>
          <p:nvPr>
            <p:ph type="title"/>
          </p:nvPr>
        </p:nvSpPr>
        <p:spPr>
          <a:xfrm>
            <a:off x="417399" y="482600"/>
            <a:ext cx="8408193" cy="88480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b="1" lang="en-US" sz="2700">
                <a:solidFill>
                  <a:schemeClr val="lt1"/>
                </a:solidFill>
                <a:latin typeface="Calibri"/>
                <a:ea typeface="Calibri"/>
                <a:cs typeface="Calibri"/>
                <a:sym typeface="Calibri"/>
              </a:rPr>
              <a:t>Popular books in Listed Languages</a:t>
            </a:r>
            <a:br>
              <a:rPr b="1" lang="en-US" sz="1700">
                <a:solidFill>
                  <a:schemeClr val="lt1"/>
                </a:solidFill>
                <a:latin typeface="Calibri"/>
                <a:ea typeface="Calibri"/>
                <a:cs typeface="Calibri"/>
                <a:sym typeface="Calibri"/>
              </a:rPr>
            </a:br>
            <a:r>
              <a:rPr b="1" lang="en-US" sz="1700">
                <a:solidFill>
                  <a:schemeClr val="lt1"/>
                </a:solidFill>
                <a:latin typeface="Calibri"/>
                <a:ea typeface="Calibri"/>
                <a:cs typeface="Calibri"/>
                <a:sym typeface="Calibri"/>
              </a:rPr>
              <a:t> </a:t>
            </a:r>
            <a:endParaRPr/>
          </a:p>
        </p:txBody>
      </p:sp>
      <p:pic>
        <p:nvPicPr>
          <p:cNvPr id="260" name="Google Shape;260;p13"/>
          <p:cNvPicPr preferRelativeResize="0"/>
          <p:nvPr/>
        </p:nvPicPr>
        <p:blipFill rotWithShape="1">
          <a:blip r:embed="rId3">
            <a:alphaModFix/>
          </a:blip>
          <a:srcRect b="0" l="0" r="0" t="0"/>
          <a:stretch/>
        </p:blipFill>
        <p:spPr>
          <a:xfrm>
            <a:off x="0" y="1041228"/>
            <a:ext cx="9144000" cy="4102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4" name="Shape 264"/>
        <p:cNvGrpSpPr/>
        <p:nvPr/>
      </p:nvGrpSpPr>
      <p:grpSpPr>
        <a:xfrm>
          <a:off x="0" y="0"/>
          <a:ext cx="0" cy="0"/>
          <a:chOff x="0" y="0"/>
          <a:chExt cx="0" cy="0"/>
        </a:xfrm>
      </p:grpSpPr>
      <p:sp>
        <p:nvSpPr>
          <p:cNvPr id="265" name="Google Shape;265;p14"/>
          <p:cNvSpPr/>
          <p:nvPr/>
        </p:nvSpPr>
        <p:spPr>
          <a:xfrm>
            <a:off x="0" y="488814"/>
            <a:ext cx="9144000" cy="5524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4"/>
          <p:cNvSpPr txBox="1"/>
          <p:nvPr>
            <p:ph type="title"/>
          </p:nvPr>
        </p:nvSpPr>
        <p:spPr>
          <a:xfrm>
            <a:off x="417399" y="482600"/>
            <a:ext cx="8408193" cy="5586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Calibri"/>
              <a:buNone/>
            </a:pPr>
            <a:r>
              <a:rPr lang="en-US" sz="2400">
                <a:solidFill>
                  <a:schemeClr val="lt1"/>
                </a:solidFill>
                <a:latin typeface="Calibri"/>
                <a:ea typeface="Calibri"/>
                <a:cs typeface="Calibri"/>
                <a:sym typeface="Calibri"/>
              </a:rPr>
              <a:t>Highly Acknowledged Publishers with &gt;4 ratings</a:t>
            </a:r>
            <a:endParaRPr/>
          </a:p>
        </p:txBody>
      </p:sp>
      <p:pic>
        <p:nvPicPr>
          <p:cNvPr id="267" name="Google Shape;267;p14"/>
          <p:cNvPicPr preferRelativeResize="0"/>
          <p:nvPr/>
        </p:nvPicPr>
        <p:blipFill rotWithShape="1">
          <a:blip r:embed="rId3">
            <a:alphaModFix/>
          </a:blip>
          <a:srcRect b="0" l="0" r="0" t="0"/>
          <a:stretch/>
        </p:blipFill>
        <p:spPr>
          <a:xfrm>
            <a:off x="0" y="1041226"/>
            <a:ext cx="9144000" cy="41022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1" name="Shape 271"/>
        <p:cNvGrpSpPr/>
        <p:nvPr/>
      </p:nvGrpSpPr>
      <p:grpSpPr>
        <a:xfrm>
          <a:off x="0" y="0"/>
          <a:ext cx="0" cy="0"/>
          <a:chOff x="0" y="0"/>
          <a:chExt cx="0" cy="0"/>
        </a:xfrm>
      </p:grpSpPr>
      <p:sp>
        <p:nvSpPr>
          <p:cNvPr id="272" name="Google Shape;272;g7772bddb68_1_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g7772bddb68_1_0"/>
          <p:cNvSpPr/>
          <p:nvPr/>
        </p:nvSpPr>
        <p:spPr>
          <a:xfrm>
            <a:off x="0" y="0"/>
            <a:ext cx="1510200" cy="5143500"/>
          </a:xfrm>
          <a:prstGeom prst="rect">
            <a:avLst/>
          </a:prstGeom>
          <a:solidFill>
            <a:srgbClr val="5746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g7772bddb68_1_0"/>
          <p:cNvSpPr/>
          <p:nvPr>
            <p:ph type="title"/>
          </p:nvPr>
        </p:nvSpPr>
        <p:spPr>
          <a:xfrm>
            <a:off x="480060" y="1555772"/>
            <a:ext cx="2064300" cy="20319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Calibri"/>
              <a:buNone/>
            </a:pPr>
            <a:r>
              <a:rPr b="1" lang="en-US" sz="2000">
                <a:solidFill>
                  <a:srgbClr val="FFFFFF"/>
                </a:solidFill>
                <a:latin typeface="Calibri"/>
                <a:ea typeface="Calibri"/>
                <a:cs typeface="Calibri"/>
                <a:sym typeface="Calibri"/>
              </a:rPr>
              <a:t>     </a:t>
            </a:r>
            <a:r>
              <a:rPr b="1" lang="en-US" sz="2000">
                <a:solidFill>
                  <a:srgbClr val="FFFFFF"/>
                </a:solidFill>
              </a:rPr>
              <a:t>Number of books per rating</a:t>
            </a:r>
            <a:r>
              <a:rPr b="1" lang="en-US" sz="2000">
                <a:solidFill>
                  <a:srgbClr val="FFFFFF"/>
                </a:solidFill>
                <a:latin typeface="Calibri"/>
                <a:ea typeface="Calibri"/>
                <a:cs typeface="Calibri"/>
                <a:sym typeface="Calibri"/>
              </a:rPr>
              <a:t>:</a:t>
            </a:r>
            <a:endParaRPr/>
          </a:p>
          <a:p>
            <a:pPr indent="0" lvl="0" marL="0" rtl="0" algn="ctr">
              <a:lnSpc>
                <a:spcPct val="90000"/>
              </a:lnSpc>
              <a:spcBef>
                <a:spcPts val="0"/>
              </a:spcBef>
              <a:spcAft>
                <a:spcPts val="0"/>
              </a:spcAft>
              <a:buClr>
                <a:schemeClr val="dk1"/>
              </a:buClr>
              <a:buSzPts val="2800"/>
              <a:buFont typeface="Calibri"/>
              <a:buNone/>
            </a:pPr>
            <a:r>
              <a:t/>
            </a:r>
            <a:endParaRPr sz="2000">
              <a:solidFill>
                <a:srgbClr val="FFFFFF"/>
              </a:solidFill>
              <a:latin typeface="Calibri"/>
              <a:ea typeface="Calibri"/>
              <a:cs typeface="Calibri"/>
              <a:sym typeface="Calibri"/>
            </a:endParaRPr>
          </a:p>
        </p:txBody>
      </p:sp>
      <p:pic>
        <p:nvPicPr>
          <p:cNvPr id="275" name="Google Shape;275;g7772bddb68_1_0"/>
          <p:cNvPicPr preferRelativeResize="0"/>
          <p:nvPr/>
        </p:nvPicPr>
        <p:blipFill>
          <a:blip r:embed="rId3">
            <a:alphaModFix/>
          </a:blip>
          <a:stretch>
            <a:fillRect/>
          </a:stretch>
        </p:blipFill>
        <p:spPr>
          <a:xfrm>
            <a:off x="2806724" y="333650"/>
            <a:ext cx="6018823" cy="447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9" name="Shape 279"/>
        <p:cNvGrpSpPr/>
        <p:nvPr/>
      </p:nvGrpSpPr>
      <p:grpSpPr>
        <a:xfrm>
          <a:off x="0" y="0"/>
          <a:ext cx="0" cy="0"/>
          <a:chOff x="0" y="0"/>
          <a:chExt cx="0" cy="0"/>
        </a:xfrm>
      </p:grpSpPr>
      <p:sp>
        <p:nvSpPr>
          <p:cNvPr id="280" name="Google Shape;280;g7772bddb68_1_8"/>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g7772bddb68_1_8"/>
          <p:cNvSpPr/>
          <p:nvPr/>
        </p:nvSpPr>
        <p:spPr>
          <a:xfrm>
            <a:off x="0" y="0"/>
            <a:ext cx="1510200" cy="5143500"/>
          </a:xfrm>
          <a:prstGeom prst="rect">
            <a:avLst/>
          </a:prstGeom>
          <a:solidFill>
            <a:srgbClr val="5746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g7772bddb68_1_8"/>
          <p:cNvSpPr/>
          <p:nvPr>
            <p:ph type="title"/>
          </p:nvPr>
        </p:nvSpPr>
        <p:spPr>
          <a:xfrm>
            <a:off x="480060" y="1555772"/>
            <a:ext cx="2064300" cy="20319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Calibri"/>
              <a:buNone/>
            </a:pPr>
            <a:r>
              <a:rPr b="1" lang="en-US" sz="2000">
                <a:solidFill>
                  <a:srgbClr val="FFFFFF"/>
                </a:solidFill>
                <a:latin typeface="Calibri"/>
                <a:ea typeface="Calibri"/>
                <a:cs typeface="Calibri"/>
                <a:sym typeface="Calibri"/>
              </a:rPr>
              <a:t>     </a:t>
            </a:r>
            <a:r>
              <a:rPr b="1" lang="en-US" sz="2000">
                <a:solidFill>
                  <a:srgbClr val="FFFFFF"/>
                </a:solidFill>
              </a:rPr>
              <a:t>Books with more than 1M ratings</a:t>
            </a:r>
            <a:r>
              <a:rPr b="1" lang="en-US" sz="2000">
                <a:solidFill>
                  <a:srgbClr val="FFFFFF"/>
                </a:solidFill>
                <a:latin typeface="Calibri"/>
                <a:ea typeface="Calibri"/>
                <a:cs typeface="Calibri"/>
                <a:sym typeface="Calibri"/>
              </a:rPr>
              <a:t>:</a:t>
            </a:r>
            <a:endParaRPr/>
          </a:p>
          <a:p>
            <a:pPr indent="0" lvl="0" marL="0" rtl="0" algn="ctr">
              <a:lnSpc>
                <a:spcPct val="90000"/>
              </a:lnSpc>
              <a:spcBef>
                <a:spcPts val="0"/>
              </a:spcBef>
              <a:spcAft>
                <a:spcPts val="0"/>
              </a:spcAft>
              <a:buClr>
                <a:schemeClr val="dk1"/>
              </a:buClr>
              <a:buSzPts val="2800"/>
              <a:buFont typeface="Calibri"/>
              <a:buNone/>
            </a:pPr>
            <a:r>
              <a:t/>
            </a:r>
            <a:endParaRPr sz="2000">
              <a:solidFill>
                <a:srgbClr val="FFFFFF"/>
              </a:solidFill>
              <a:latin typeface="Calibri"/>
              <a:ea typeface="Calibri"/>
              <a:cs typeface="Calibri"/>
              <a:sym typeface="Calibri"/>
            </a:endParaRPr>
          </a:p>
        </p:txBody>
      </p:sp>
      <p:pic>
        <p:nvPicPr>
          <p:cNvPr id="283" name="Google Shape;283;g7772bddb68_1_8"/>
          <p:cNvPicPr preferRelativeResize="0"/>
          <p:nvPr/>
        </p:nvPicPr>
        <p:blipFill>
          <a:blip r:embed="rId3">
            <a:alphaModFix/>
          </a:blip>
          <a:stretch>
            <a:fillRect/>
          </a:stretch>
        </p:blipFill>
        <p:spPr>
          <a:xfrm>
            <a:off x="2809575" y="756863"/>
            <a:ext cx="6036302" cy="3629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13" name="Shape 113"/>
        <p:cNvGrpSpPr/>
        <p:nvPr/>
      </p:nvGrpSpPr>
      <p:grpSpPr>
        <a:xfrm>
          <a:off x="0" y="0"/>
          <a:ext cx="0" cy="0"/>
          <a:chOff x="0" y="0"/>
          <a:chExt cx="0" cy="0"/>
        </a:xfrm>
      </p:grpSpPr>
      <p:pic>
        <p:nvPicPr>
          <p:cNvPr id="114" name="Google Shape;114;p2"/>
          <p:cNvPicPr preferRelativeResize="0"/>
          <p:nvPr/>
        </p:nvPicPr>
        <p:blipFill rotWithShape="1">
          <a:blip r:embed="rId3">
            <a:alphaModFix/>
          </a:blip>
          <a:srcRect b="5" l="9169" r="21052" t="0"/>
          <a:stretch/>
        </p:blipFill>
        <p:spPr>
          <a:xfrm>
            <a:off x="20" y="10"/>
            <a:ext cx="2256380" cy="3193014"/>
          </a:xfrm>
          <a:prstGeom prst="rect">
            <a:avLst/>
          </a:prstGeom>
          <a:noFill/>
          <a:ln>
            <a:noFill/>
          </a:ln>
        </p:spPr>
      </p:pic>
      <p:pic>
        <p:nvPicPr>
          <p:cNvPr id="115" name="Google Shape;115;p2"/>
          <p:cNvPicPr preferRelativeResize="0"/>
          <p:nvPr/>
        </p:nvPicPr>
        <p:blipFill rotWithShape="1">
          <a:blip r:embed="rId4">
            <a:alphaModFix/>
          </a:blip>
          <a:srcRect b="6" l="16308" r="10340" t="0"/>
          <a:stretch/>
        </p:blipFill>
        <p:spPr>
          <a:xfrm>
            <a:off x="2295945" y="10"/>
            <a:ext cx="2256401" cy="3195818"/>
          </a:xfrm>
          <a:prstGeom prst="rect">
            <a:avLst/>
          </a:prstGeom>
          <a:noFill/>
          <a:ln>
            <a:noFill/>
          </a:ln>
        </p:spPr>
      </p:pic>
      <p:pic>
        <p:nvPicPr>
          <p:cNvPr id="116" name="Google Shape;116;p2"/>
          <p:cNvPicPr preferRelativeResize="0"/>
          <p:nvPr/>
        </p:nvPicPr>
        <p:blipFill rotWithShape="1">
          <a:blip r:embed="rId5">
            <a:alphaModFix/>
          </a:blip>
          <a:srcRect b="6" l="0" r="5871" t="0"/>
          <a:stretch/>
        </p:blipFill>
        <p:spPr>
          <a:xfrm>
            <a:off x="4602524" y="10"/>
            <a:ext cx="2256282" cy="3195818"/>
          </a:xfrm>
          <a:prstGeom prst="rect">
            <a:avLst/>
          </a:prstGeom>
          <a:noFill/>
          <a:ln>
            <a:noFill/>
          </a:ln>
        </p:spPr>
      </p:pic>
      <p:cxnSp>
        <p:nvCxnSpPr>
          <p:cNvPr id="117" name="Google Shape;117;p2"/>
          <p:cNvCxnSpPr/>
          <p:nvPr/>
        </p:nvCxnSpPr>
        <p:spPr>
          <a:xfrm>
            <a:off x="4561960" y="-510"/>
            <a:ext cx="0" cy="3182112"/>
          </a:xfrm>
          <a:prstGeom prst="straightConnector1">
            <a:avLst/>
          </a:prstGeom>
          <a:noFill/>
          <a:ln cap="flat" cmpd="sng" w="101600">
            <a:solidFill>
              <a:schemeClr val="lt1"/>
            </a:solidFill>
            <a:prstDash val="solid"/>
            <a:miter lim="800000"/>
            <a:headEnd len="sm" w="sm" type="none"/>
            <a:tailEnd len="sm" w="sm" type="none"/>
          </a:ln>
        </p:spPr>
      </p:cxnSp>
      <p:pic>
        <p:nvPicPr>
          <p:cNvPr id="118" name="Google Shape;118;p2"/>
          <p:cNvPicPr preferRelativeResize="0"/>
          <p:nvPr/>
        </p:nvPicPr>
        <p:blipFill rotWithShape="1">
          <a:blip r:embed="rId6">
            <a:alphaModFix/>
          </a:blip>
          <a:srcRect b="6" l="0" r="29403" t="0"/>
          <a:stretch/>
        </p:blipFill>
        <p:spPr>
          <a:xfrm>
            <a:off x="6887718" y="10"/>
            <a:ext cx="2256282" cy="3195818"/>
          </a:xfrm>
          <a:prstGeom prst="rect">
            <a:avLst/>
          </a:prstGeom>
          <a:noFill/>
          <a:ln>
            <a:noFill/>
          </a:ln>
        </p:spPr>
      </p:pic>
      <p:cxnSp>
        <p:nvCxnSpPr>
          <p:cNvPr id="119" name="Google Shape;119;p2"/>
          <p:cNvCxnSpPr/>
          <p:nvPr/>
        </p:nvCxnSpPr>
        <p:spPr>
          <a:xfrm>
            <a:off x="-1" y="3181602"/>
            <a:ext cx="9144001" cy="0"/>
          </a:xfrm>
          <a:prstGeom prst="straightConnector1">
            <a:avLst/>
          </a:prstGeom>
          <a:noFill/>
          <a:ln cap="flat" cmpd="sng" w="101600">
            <a:solidFill>
              <a:schemeClr val="lt1"/>
            </a:solidFill>
            <a:prstDash val="solid"/>
            <a:miter lim="800000"/>
            <a:headEnd len="sm" w="sm" type="none"/>
            <a:tailEnd len="sm" w="sm" type="none"/>
          </a:ln>
        </p:spPr>
      </p:cxnSp>
      <p:cxnSp>
        <p:nvCxnSpPr>
          <p:cNvPr id="120" name="Google Shape;120;p2"/>
          <p:cNvCxnSpPr/>
          <p:nvPr/>
        </p:nvCxnSpPr>
        <p:spPr>
          <a:xfrm>
            <a:off x="2270940" y="-510"/>
            <a:ext cx="0" cy="3182112"/>
          </a:xfrm>
          <a:prstGeom prst="straightConnector1">
            <a:avLst/>
          </a:prstGeom>
          <a:noFill/>
          <a:ln cap="flat" cmpd="sng" w="101600">
            <a:solidFill>
              <a:schemeClr val="lt1"/>
            </a:solidFill>
            <a:prstDash val="solid"/>
            <a:miter lim="800000"/>
            <a:headEnd len="sm" w="sm" type="none"/>
            <a:tailEnd len="sm" w="sm" type="none"/>
          </a:ln>
        </p:spPr>
      </p:cxnSp>
      <p:cxnSp>
        <p:nvCxnSpPr>
          <p:cNvPr id="121" name="Google Shape;121;p2"/>
          <p:cNvCxnSpPr/>
          <p:nvPr/>
        </p:nvCxnSpPr>
        <p:spPr>
          <a:xfrm>
            <a:off x="6852980" y="-510"/>
            <a:ext cx="0" cy="3182112"/>
          </a:xfrm>
          <a:prstGeom prst="straightConnector1">
            <a:avLst/>
          </a:prstGeom>
          <a:noFill/>
          <a:ln cap="flat" cmpd="sng" w="101600">
            <a:solidFill>
              <a:schemeClr val="lt1"/>
            </a:solidFill>
            <a:prstDash val="solid"/>
            <a:miter lim="800000"/>
            <a:headEnd len="sm" w="sm" type="none"/>
            <a:tailEnd len="sm" w="sm" type="none"/>
          </a:ln>
        </p:spPr>
      </p:cxnSp>
      <p:sp>
        <p:nvSpPr>
          <p:cNvPr id="122" name="Google Shape;122;p2"/>
          <p:cNvSpPr txBox="1"/>
          <p:nvPr/>
        </p:nvSpPr>
        <p:spPr>
          <a:xfrm>
            <a:off x="2496388" y="2962774"/>
            <a:ext cx="2014279" cy="225842"/>
          </a:xfrm>
          <a:prstGeom prst="rect">
            <a:avLst/>
          </a:prstGeom>
          <a:solidFill>
            <a:srgbClr val="000000">
              <a:alpha val="49803"/>
            </a:srgbClr>
          </a:solidFill>
          <a:ln>
            <a:noFill/>
          </a:ln>
        </p:spPr>
        <p:txBody>
          <a:bodyPr anchorCtr="0" anchor="t" bIns="91425" lIns="91425" spcFirstLastPara="1" rIns="91425" wrap="square" tIns="91425">
            <a:normAutofit/>
          </a:bodyPr>
          <a:lstStyle/>
          <a:p>
            <a:pPr indent="0" lvl="0" marL="0" marR="0" rtl="0" algn="ctr">
              <a:lnSpc>
                <a:spcPct val="70000"/>
              </a:lnSpc>
              <a:spcBef>
                <a:spcPts val="0"/>
              </a:spcBef>
              <a:spcAft>
                <a:spcPts val="600"/>
              </a:spcAft>
              <a:buClr>
                <a:srgbClr val="FFFFFF"/>
              </a:buClr>
              <a:buFont typeface="Calibri"/>
              <a:buNone/>
            </a:pPr>
            <a:r>
              <a:rPr b="0" i="0" lang="en-US" sz="100" u="none" cap="none" strike="noStrike">
                <a:solidFill>
                  <a:srgbClr val="FFFFFF"/>
                </a:solidFill>
                <a:latin typeface="Calibri"/>
                <a:ea typeface="Calibri"/>
                <a:cs typeface="Calibri"/>
                <a:sym typeface="Calibri"/>
              </a:rPr>
              <a:t>         Aayushi Gupta</a:t>
            </a:r>
            <a:endParaRPr/>
          </a:p>
        </p:txBody>
      </p:sp>
      <p:sp>
        <p:nvSpPr>
          <p:cNvPr id="123" name="Google Shape;123;p2"/>
          <p:cNvSpPr txBox="1"/>
          <p:nvPr/>
        </p:nvSpPr>
        <p:spPr>
          <a:xfrm>
            <a:off x="4667250" y="2966803"/>
            <a:ext cx="1978346" cy="221813"/>
          </a:xfrm>
          <a:prstGeom prst="rect">
            <a:avLst/>
          </a:prstGeom>
          <a:solidFill>
            <a:srgbClr val="000000">
              <a:alpha val="49803"/>
            </a:srgbClr>
          </a:solidFill>
          <a:ln>
            <a:noFill/>
          </a:ln>
        </p:spPr>
        <p:txBody>
          <a:bodyPr anchorCtr="0" anchor="t" bIns="91425" lIns="91425" spcFirstLastPara="1" rIns="91425" wrap="square" tIns="91425">
            <a:normAutofit/>
          </a:bodyPr>
          <a:lstStyle/>
          <a:p>
            <a:pPr indent="0" lvl="0" marL="0" marR="0" rtl="0" algn="ctr">
              <a:lnSpc>
                <a:spcPct val="70000"/>
              </a:lnSpc>
              <a:spcBef>
                <a:spcPts val="0"/>
              </a:spcBef>
              <a:spcAft>
                <a:spcPts val="600"/>
              </a:spcAft>
              <a:buClr>
                <a:srgbClr val="FFFFFF"/>
              </a:buClr>
              <a:buFont typeface="Calibri"/>
              <a:buNone/>
            </a:pPr>
            <a:r>
              <a:rPr b="0" i="0" lang="en-US" sz="100" u="none" cap="none" strike="noStrike">
                <a:solidFill>
                  <a:srgbClr val="FFFFFF"/>
                </a:solidFill>
                <a:latin typeface="Calibri"/>
                <a:ea typeface="Calibri"/>
                <a:cs typeface="Calibri"/>
                <a:sym typeface="Calibri"/>
              </a:rPr>
              <a:t>Rohit Sapkal</a:t>
            </a:r>
            <a:endParaRPr/>
          </a:p>
        </p:txBody>
      </p:sp>
      <p:sp>
        <p:nvSpPr>
          <p:cNvPr id="124" name="Google Shape;124;p2"/>
          <p:cNvSpPr txBox="1"/>
          <p:nvPr/>
        </p:nvSpPr>
        <p:spPr>
          <a:xfrm>
            <a:off x="361459" y="2962773"/>
            <a:ext cx="2014279" cy="225842"/>
          </a:xfrm>
          <a:prstGeom prst="rect">
            <a:avLst/>
          </a:prstGeom>
          <a:solidFill>
            <a:srgbClr val="000000">
              <a:alpha val="49803"/>
            </a:srgbClr>
          </a:solidFill>
          <a:ln>
            <a:noFill/>
          </a:ln>
        </p:spPr>
        <p:txBody>
          <a:bodyPr anchorCtr="0" anchor="t" bIns="91425" lIns="91425" spcFirstLastPara="1" rIns="91425" wrap="square" tIns="91425">
            <a:normAutofit/>
          </a:bodyPr>
          <a:lstStyle/>
          <a:p>
            <a:pPr indent="0" lvl="0" marL="0" marR="0" rtl="0" algn="ctr">
              <a:lnSpc>
                <a:spcPct val="70000"/>
              </a:lnSpc>
              <a:spcBef>
                <a:spcPts val="0"/>
              </a:spcBef>
              <a:spcAft>
                <a:spcPts val="600"/>
              </a:spcAft>
              <a:buClr>
                <a:srgbClr val="FFFFFF"/>
              </a:buClr>
              <a:buFont typeface="Calibri"/>
              <a:buNone/>
            </a:pPr>
            <a:r>
              <a:rPr b="0" i="0" lang="en-US" sz="100" u="none" cap="none" strike="noStrike">
                <a:solidFill>
                  <a:srgbClr val="FFFFFF"/>
                </a:solidFill>
                <a:latin typeface="Calibri"/>
                <a:ea typeface="Calibri"/>
                <a:cs typeface="Calibri"/>
                <a:sym typeface="Calibri"/>
              </a:rPr>
              <a:t>Vineet Khatwal</a:t>
            </a:r>
            <a:endParaRPr/>
          </a:p>
        </p:txBody>
      </p:sp>
      <p:sp>
        <p:nvSpPr>
          <p:cNvPr id="125" name="Google Shape;125;p2"/>
          <p:cNvSpPr txBox="1"/>
          <p:nvPr/>
        </p:nvSpPr>
        <p:spPr>
          <a:xfrm>
            <a:off x="6766246" y="2962896"/>
            <a:ext cx="2014280" cy="225719"/>
          </a:xfrm>
          <a:prstGeom prst="rect">
            <a:avLst/>
          </a:prstGeom>
          <a:solidFill>
            <a:srgbClr val="000000">
              <a:alpha val="49803"/>
            </a:srgbClr>
          </a:solidFill>
          <a:ln>
            <a:noFill/>
          </a:ln>
        </p:spPr>
        <p:txBody>
          <a:bodyPr anchorCtr="0" anchor="t" bIns="91425" lIns="91425" spcFirstLastPara="1" rIns="91425" wrap="square" tIns="91425">
            <a:normAutofit/>
          </a:bodyPr>
          <a:lstStyle/>
          <a:p>
            <a:pPr indent="0" lvl="0" marL="0" marR="0" rtl="0" algn="ctr">
              <a:lnSpc>
                <a:spcPct val="70000"/>
              </a:lnSpc>
              <a:spcBef>
                <a:spcPts val="0"/>
              </a:spcBef>
              <a:spcAft>
                <a:spcPts val="600"/>
              </a:spcAft>
              <a:buClr>
                <a:srgbClr val="FFFFFF"/>
              </a:buClr>
              <a:buFont typeface="Calibri"/>
              <a:buNone/>
            </a:pPr>
            <a:r>
              <a:rPr b="0" i="0" lang="en-US" sz="100" u="none" cap="none" strike="noStrike">
                <a:solidFill>
                  <a:srgbClr val="FFFFFF"/>
                </a:solidFill>
                <a:latin typeface="Calibri"/>
                <a:ea typeface="Calibri"/>
                <a:cs typeface="Calibri"/>
                <a:sym typeface="Calibri"/>
              </a:rPr>
              <a:t>         Maulin Bodiwala</a:t>
            </a:r>
            <a:endParaRPr/>
          </a:p>
        </p:txBody>
      </p:sp>
      <p:sp>
        <p:nvSpPr>
          <p:cNvPr id="126" name="Google Shape;126;p2"/>
          <p:cNvSpPr txBox="1"/>
          <p:nvPr/>
        </p:nvSpPr>
        <p:spPr>
          <a:xfrm>
            <a:off x="74100" y="4271050"/>
            <a:ext cx="9069900" cy="731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Times New Roman"/>
                <a:ea typeface="Times New Roman"/>
                <a:cs typeface="Times New Roman"/>
                <a:sym typeface="Times New Roman"/>
              </a:rPr>
              <a:t>Team members</a:t>
            </a:r>
            <a:endParaRPr/>
          </a:p>
          <a:p>
            <a:pPr indent="0" lvl="0" marL="1828800" marR="0" rtl="0" algn="ctr">
              <a:lnSpc>
                <a:spcPct val="90000"/>
              </a:lnSpc>
              <a:spcBef>
                <a:spcPts val="600"/>
              </a:spcBef>
              <a:spcAft>
                <a:spcPts val="0"/>
              </a:spcAft>
              <a:buClr>
                <a:schemeClr val="dk1"/>
              </a:buClr>
              <a:buSzPts val="11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ctr">
              <a:lnSpc>
                <a:spcPct val="90000"/>
              </a:lnSpc>
              <a:spcBef>
                <a:spcPts val="600"/>
              </a:spcBef>
              <a:spcAft>
                <a:spcPts val="600"/>
              </a:spcAft>
              <a:buClr>
                <a:schemeClr val="lt1"/>
              </a:buClr>
              <a:buSzPts val="3200"/>
              <a:buFont typeface="Arial"/>
              <a:buNone/>
            </a:pPr>
            <a:r>
              <a:t/>
            </a:r>
            <a:endParaRPr b="0" i="0" sz="3200" u="none" cap="none" strike="noStrike">
              <a:solidFill>
                <a:schemeClr val="lt1"/>
              </a:solidFill>
              <a:latin typeface="Calibri"/>
              <a:ea typeface="Calibri"/>
              <a:cs typeface="Calibri"/>
              <a:sym typeface="Calibri"/>
            </a:endParaRPr>
          </a:p>
        </p:txBody>
      </p:sp>
      <p:sp>
        <p:nvSpPr>
          <p:cNvPr id="127" name="Google Shape;127;p2"/>
          <p:cNvSpPr txBox="1"/>
          <p:nvPr/>
        </p:nvSpPr>
        <p:spPr>
          <a:xfrm>
            <a:off x="74100" y="3211226"/>
            <a:ext cx="2256300" cy="1189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Calibri"/>
                <a:ea typeface="Calibri"/>
                <a:cs typeface="Calibri"/>
                <a:sym typeface="Calibri"/>
              </a:rPr>
              <a:t>Maulin Bodiwala</a:t>
            </a:r>
            <a:endParaRPr b="0" i="0" sz="1600" u="none" cap="none" strike="noStrike">
              <a:solidFill>
                <a:schemeClr val="lt1"/>
              </a:solidFill>
              <a:latin typeface="Calibri"/>
              <a:ea typeface="Calibri"/>
              <a:cs typeface="Calibri"/>
              <a:sym typeface="Calibri"/>
            </a:endParaRPr>
          </a:p>
          <a:p>
            <a:pPr indent="0" lvl="0" marL="0" marR="0" rtl="0" algn="ctr">
              <a:lnSpc>
                <a:spcPct val="90000"/>
              </a:lnSpc>
              <a:spcBef>
                <a:spcPts val="600"/>
              </a:spcBef>
              <a:spcAft>
                <a:spcPts val="0"/>
              </a:spcAft>
              <a:buClr>
                <a:schemeClr val="lt1"/>
              </a:buClr>
              <a:buSzPts val="1600"/>
              <a:buFont typeface="Arial"/>
              <a:buNone/>
            </a:pPr>
            <a:r>
              <a:rPr lang="en-US" sz="1600">
                <a:solidFill>
                  <a:schemeClr val="lt1"/>
                </a:solidFill>
                <a:latin typeface="Calibri"/>
                <a:ea typeface="Calibri"/>
                <a:cs typeface="Calibri"/>
                <a:sym typeface="Calibri"/>
              </a:rPr>
              <a:t>ID: 013733590</a:t>
            </a:r>
            <a:endParaRPr sz="1600">
              <a:solidFill>
                <a:schemeClr val="lt1"/>
              </a:solidFill>
              <a:latin typeface="Calibri"/>
              <a:ea typeface="Calibri"/>
              <a:cs typeface="Calibri"/>
              <a:sym typeface="Calibri"/>
            </a:endParaRPr>
          </a:p>
          <a:p>
            <a:pPr indent="0" lvl="0" marL="0" marR="0" rtl="0" algn="ctr">
              <a:lnSpc>
                <a:spcPct val="90000"/>
              </a:lnSpc>
              <a:spcBef>
                <a:spcPts val="600"/>
              </a:spcBef>
              <a:spcAft>
                <a:spcPts val="600"/>
              </a:spcAft>
              <a:buClr>
                <a:schemeClr val="lt1"/>
              </a:buClr>
              <a:buSzPts val="1600"/>
              <a:buFont typeface="Arial"/>
              <a:buNone/>
            </a:pPr>
            <a:r>
              <a:rPr lang="en-US" sz="1600">
                <a:solidFill>
                  <a:schemeClr val="lt1"/>
                </a:solidFill>
                <a:latin typeface="Calibri"/>
                <a:ea typeface="Calibri"/>
                <a:cs typeface="Calibri"/>
                <a:sym typeface="Calibri"/>
              </a:rPr>
              <a:t>No: +1-669-212-1648</a:t>
            </a:r>
            <a:endParaRPr sz="1600">
              <a:solidFill>
                <a:schemeClr val="lt1"/>
              </a:solidFill>
              <a:latin typeface="Calibri"/>
              <a:ea typeface="Calibri"/>
              <a:cs typeface="Calibri"/>
              <a:sym typeface="Calibri"/>
            </a:endParaRPr>
          </a:p>
        </p:txBody>
      </p:sp>
      <p:sp>
        <p:nvSpPr>
          <p:cNvPr id="128" name="Google Shape;128;p2"/>
          <p:cNvSpPr txBox="1"/>
          <p:nvPr/>
        </p:nvSpPr>
        <p:spPr>
          <a:xfrm>
            <a:off x="2256400" y="3233843"/>
            <a:ext cx="2256300" cy="1037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Calibri"/>
                <a:ea typeface="Calibri"/>
                <a:cs typeface="Calibri"/>
                <a:sym typeface="Calibri"/>
              </a:rPr>
              <a:t>Vin</a:t>
            </a:r>
            <a:r>
              <a:rPr lang="en-US" sz="1600">
                <a:solidFill>
                  <a:schemeClr val="lt1"/>
                </a:solidFill>
                <a:latin typeface="Calibri"/>
                <a:ea typeface="Calibri"/>
                <a:cs typeface="Calibri"/>
                <a:sym typeface="Calibri"/>
              </a:rPr>
              <a:t>ee</a:t>
            </a:r>
            <a:r>
              <a:rPr b="0" i="0" lang="en-US" sz="1600" u="none" cap="none" strike="noStrike">
                <a:solidFill>
                  <a:schemeClr val="lt1"/>
                </a:solidFill>
                <a:latin typeface="Calibri"/>
                <a:ea typeface="Calibri"/>
                <a:cs typeface="Calibri"/>
                <a:sym typeface="Calibri"/>
              </a:rPr>
              <a:t>t Khatwal</a:t>
            </a:r>
            <a:endParaRPr b="0" i="0" sz="1600" u="none" cap="none" strike="noStrike">
              <a:solidFill>
                <a:schemeClr val="lt1"/>
              </a:solidFill>
              <a:latin typeface="Calibri"/>
              <a:ea typeface="Calibri"/>
              <a:cs typeface="Calibri"/>
              <a:sym typeface="Calibri"/>
            </a:endParaRPr>
          </a:p>
          <a:p>
            <a:pPr indent="0" lvl="0" marL="0" marR="0" rtl="0" algn="ctr">
              <a:lnSpc>
                <a:spcPct val="90000"/>
              </a:lnSpc>
              <a:spcBef>
                <a:spcPts val="600"/>
              </a:spcBef>
              <a:spcAft>
                <a:spcPts val="0"/>
              </a:spcAft>
              <a:buClr>
                <a:schemeClr val="lt1"/>
              </a:buClr>
              <a:buSzPts val="1600"/>
              <a:buFont typeface="Arial"/>
              <a:buNone/>
            </a:pPr>
            <a:r>
              <a:rPr lang="en-US" sz="1600">
                <a:solidFill>
                  <a:schemeClr val="lt1"/>
                </a:solidFill>
                <a:latin typeface="Calibri"/>
                <a:ea typeface="Calibri"/>
                <a:cs typeface="Calibri"/>
                <a:sym typeface="Calibri"/>
              </a:rPr>
              <a:t>ID: 013855764</a:t>
            </a:r>
            <a:endParaRPr sz="1600">
              <a:solidFill>
                <a:schemeClr val="lt1"/>
              </a:solidFill>
              <a:latin typeface="Calibri"/>
              <a:ea typeface="Calibri"/>
              <a:cs typeface="Calibri"/>
              <a:sym typeface="Calibri"/>
            </a:endParaRPr>
          </a:p>
          <a:p>
            <a:pPr indent="0" lvl="0" marL="0" marR="0" rtl="0" algn="ctr">
              <a:lnSpc>
                <a:spcPct val="90000"/>
              </a:lnSpc>
              <a:spcBef>
                <a:spcPts val="600"/>
              </a:spcBef>
              <a:spcAft>
                <a:spcPts val="600"/>
              </a:spcAft>
              <a:buClr>
                <a:schemeClr val="lt1"/>
              </a:buClr>
              <a:buSzPts val="1600"/>
              <a:buFont typeface="Arial"/>
              <a:buNone/>
            </a:pPr>
            <a:r>
              <a:rPr lang="en-US" sz="1600">
                <a:solidFill>
                  <a:schemeClr val="lt1"/>
                </a:solidFill>
                <a:latin typeface="Calibri"/>
                <a:ea typeface="Calibri"/>
                <a:cs typeface="Calibri"/>
                <a:sym typeface="Calibri"/>
              </a:rPr>
              <a:t>No : +1-669-212-1095</a:t>
            </a:r>
            <a:endParaRPr sz="1600">
              <a:solidFill>
                <a:schemeClr val="lt1"/>
              </a:solidFill>
              <a:latin typeface="Calibri"/>
              <a:ea typeface="Calibri"/>
              <a:cs typeface="Calibri"/>
              <a:sym typeface="Calibri"/>
            </a:endParaRPr>
          </a:p>
        </p:txBody>
      </p:sp>
      <p:sp>
        <p:nvSpPr>
          <p:cNvPr id="129" name="Google Shape;129;p2"/>
          <p:cNvSpPr txBox="1"/>
          <p:nvPr/>
        </p:nvSpPr>
        <p:spPr>
          <a:xfrm>
            <a:off x="4631225" y="3233842"/>
            <a:ext cx="2217000" cy="1037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Calibri"/>
                <a:ea typeface="Calibri"/>
                <a:cs typeface="Calibri"/>
                <a:sym typeface="Calibri"/>
              </a:rPr>
              <a:t>Rohit Sapkal</a:t>
            </a:r>
            <a:endParaRPr b="0" i="0" sz="1600" u="none" cap="none" strike="noStrike">
              <a:solidFill>
                <a:schemeClr val="lt1"/>
              </a:solidFill>
              <a:latin typeface="Calibri"/>
              <a:ea typeface="Calibri"/>
              <a:cs typeface="Calibri"/>
              <a:sym typeface="Calibri"/>
            </a:endParaRPr>
          </a:p>
          <a:p>
            <a:pPr indent="0" lvl="0" marL="0" marR="0" rtl="0" algn="ctr">
              <a:lnSpc>
                <a:spcPct val="90000"/>
              </a:lnSpc>
              <a:spcBef>
                <a:spcPts val="600"/>
              </a:spcBef>
              <a:spcAft>
                <a:spcPts val="0"/>
              </a:spcAft>
              <a:buClr>
                <a:schemeClr val="lt1"/>
              </a:buClr>
              <a:buSzPts val="1600"/>
              <a:buFont typeface="Arial"/>
              <a:buNone/>
            </a:pPr>
            <a:r>
              <a:rPr lang="en-US" sz="1600">
                <a:solidFill>
                  <a:schemeClr val="lt1"/>
                </a:solidFill>
                <a:latin typeface="Calibri"/>
                <a:ea typeface="Calibri"/>
                <a:cs typeface="Calibri"/>
                <a:sym typeface="Calibri"/>
              </a:rPr>
              <a:t>ID: 013818623</a:t>
            </a:r>
            <a:endParaRPr sz="1600">
              <a:solidFill>
                <a:schemeClr val="lt1"/>
              </a:solidFill>
              <a:latin typeface="Calibri"/>
              <a:ea typeface="Calibri"/>
              <a:cs typeface="Calibri"/>
              <a:sym typeface="Calibri"/>
            </a:endParaRPr>
          </a:p>
          <a:p>
            <a:pPr indent="0" lvl="0" marL="0" rtl="0" algn="ctr">
              <a:lnSpc>
                <a:spcPct val="90000"/>
              </a:lnSpc>
              <a:spcBef>
                <a:spcPts val="600"/>
              </a:spcBef>
              <a:spcAft>
                <a:spcPts val="600"/>
              </a:spcAft>
              <a:buClr>
                <a:schemeClr val="lt1"/>
              </a:buClr>
              <a:buSzPts val="1600"/>
              <a:buFont typeface="Arial"/>
              <a:buNone/>
            </a:pPr>
            <a:r>
              <a:rPr lang="en-US" sz="1600">
                <a:solidFill>
                  <a:schemeClr val="lt1"/>
                </a:solidFill>
                <a:latin typeface="Calibri"/>
                <a:ea typeface="Calibri"/>
                <a:cs typeface="Calibri"/>
                <a:sym typeface="Calibri"/>
              </a:rPr>
              <a:t>No : +1 (408) 882-7756</a:t>
            </a:r>
            <a:endParaRPr sz="1600">
              <a:solidFill>
                <a:schemeClr val="lt1"/>
              </a:solidFill>
              <a:latin typeface="Calibri"/>
              <a:ea typeface="Calibri"/>
              <a:cs typeface="Calibri"/>
              <a:sym typeface="Calibri"/>
            </a:endParaRPr>
          </a:p>
        </p:txBody>
      </p:sp>
      <p:sp>
        <p:nvSpPr>
          <p:cNvPr id="130" name="Google Shape;130;p2"/>
          <p:cNvSpPr txBox="1"/>
          <p:nvPr/>
        </p:nvSpPr>
        <p:spPr>
          <a:xfrm>
            <a:off x="6813525" y="3271877"/>
            <a:ext cx="2330400" cy="10371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Calibri"/>
                <a:ea typeface="Calibri"/>
                <a:cs typeface="Calibri"/>
                <a:sym typeface="Calibri"/>
              </a:rPr>
              <a:t>Aayushi Gupta</a:t>
            </a:r>
            <a:endParaRPr b="0" i="0" sz="1600" u="none" cap="none" strike="noStrike">
              <a:solidFill>
                <a:schemeClr val="lt1"/>
              </a:solidFill>
              <a:latin typeface="Calibri"/>
              <a:ea typeface="Calibri"/>
              <a:cs typeface="Calibri"/>
              <a:sym typeface="Calibri"/>
            </a:endParaRPr>
          </a:p>
          <a:p>
            <a:pPr indent="0" lvl="0" marL="0" marR="0" rtl="0" algn="ctr">
              <a:lnSpc>
                <a:spcPct val="90000"/>
              </a:lnSpc>
              <a:spcBef>
                <a:spcPts val="600"/>
              </a:spcBef>
              <a:spcAft>
                <a:spcPts val="0"/>
              </a:spcAft>
              <a:buClr>
                <a:schemeClr val="lt1"/>
              </a:buClr>
              <a:buSzPts val="1600"/>
              <a:buFont typeface="Arial"/>
              <a:buNone/>
            </a:pPr>
            <a:r>
              <a:rPr lang="en-US" sz="1600">
                <a:solidFill>
                  <a:schemeClr val="lt1"/>
                </a:solidFill>
                <a:latin typeface="Calibri"/>
                <a:ea typeface="Calibri"/>
                <a:cs typeface="Calibri"/>
                <a:sym typeface="Calibri"/>
              </a:rPr>
              <a:t>ID: 013799578</a:t>
            </a:r>
            <a:endParaRPr sz="1600">
              <a:solidFill>
                <a:schemeClr val="lt1"/>
              </a:solidFill>
              <a:latin typeface="Calibri"/>
              <a:ea typeface="Calibri"/>
              <a:cs typeface="Calibri"/>
              <a:sym typeface="Calibri"/>
            </a:endParaRPr>
          </a:p>
          <a:p>
            <a:pPr indent="0" lvl="0" marL="0" rtl="0" algn="ctr">
              <a:lnSpc>
                <a:spcPct val="90000"/>
              </a:lnSpc>
              <a:spcBef>
                <a:spcPts val="600"/>
              </a:spcBef>
              <a:spcAft>
                <a:spcPts val="600"/>
              </a:spcAft>
              <a:buClr>
                <a:schemeClr val="lt1"/>
              </a:buClr>
              <a:buSzPts val="1600"/>
              <a:buFont typeface="Arial"/>
              <a:buNone/>
            </a:pPr>
            <a:r>
              <a:rPr lang="en-US" sz="1600">
                <a:solidFill>
                  <a:schemeClr val="lt1"/>
                </a:solidFill>
                <a:latin typeface="Calibri"/>
                <a:ea typeface="Calibri"/>
                <a:cs typeface="Calibri"/>
                <a:sym typeface="Calibri"/>
              </a:rPr>
              <a:t>No : +1-650-305-9520</a:t>
            </a:r>
            <a:endParaRPr sz="16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7" name="Shape 287"/>
        <p:cNvGrpSpPr/>
        <p:nvPr/>
      </p:nvGrpSpPr>
      <p:grpSpPr>
        <a:xfrm>
          <a:off x="0" y="0"/>
          <a:ext cx="0" cy="0"/>
          <a:chOff x="0" y="0"/>
          <a:chExt cx="0" cy="0"/>
        </a:xfrm>
      </p:grpSpPr>
      <p:sp>
        <p:nvSpPr>
          <p:cNvPr id="288" name="Google Shape;288;p15"/>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15"/>
          <p:cNvSpPr/>
          <p:nvPr/>
        </p:nvSpPr>
        <p:spPr>
          <a:xfrm>
            <a:off x="0" y="0"/>
            <a:ext cx="1510167" cy="5143500"/>
          </a:xfrm>
          <a:prstGeom prst="rect">
            <a:avLst/>
          </a:prstGeom>
          <a:solidFill>
            <a:srgbClr val="5746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5"/>
          <p:cNvSpPr/>
          <p:nvPr>
            <p:ph type="title"/>
          </p:nvPr>
        </p:nvSpPr>
        <p:spPr>
          <a:xfrm>
            <a:off x="480060" y="1555772"/>
            <a:ext cx="2064265" cy="2031956"/>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Calibri"/>
              <a:buNone/>
            </a:pPr>
            <a:r>
              <a:rPr b="1" lang="en-US" sz="2000">
                <a:solidFill>
                  <a:srgbClr val="FFFFFF"/>
                </a:solidFill>
                <a:latin typeface="Calibri"/>
                <a:ea typeface="Calibri"/>
                <a:cs typeface="Calibri"/>
                <a:sym typeface="Calibri"/>
              </a:rPr>
              <a:t>     Average Rating on the basis of book size:</a:t>
            </a:r>
            <a:endParaRPr/>
          </a:p>
          <a:p>
            <a:pPr indent="0" lvl="0" marL="0" rtl="0" algn="ctr">
              <a:lnSpc>
                <a:spcPct val="90000"/>
              </a:lnSpc>
              <a:spcBef>
                <a:spcPts val="0"/>
              </a:spcBef>
              <a:spcAft>
                <a:spcPts val="0"/>
              </a:spcAft>
              <a:buClr>
                <a:schemeClr val="dk1"/>
              </a:buClr>
              <a:buSzPts val="2800"/>
              <a:buFont typeface="Calibri"/>
              <a:buNone/>
            </a:pPr>
            <a:r>
              <a:t/>
            </a:r>
            <a:endParaRPr sz="2000">
              <a:solidFill>
                <a:srgbClr val="FFFFFF"/>
              </a:solidFill>
              <a:latin typeface="Calibri"/>
              <a:ea typeface="Calibri"/>
              <a:cs typeface="Calibri"/>
              <a:sym typeface="Calibri"/>
            </a:endParaRPr>
          </a:p>
        </p:txBody>
      </p:sp>
      <p:pic>
        <p:nvPicPr>
          <p:cNvPr id="291" name="Google Shape;291;p15"/>
          <p:cNvPicPr preferRelativeResize="0"/>
          <p:nvPr/>
        </p:nvPicPr>
        <p:blipFill rotWithShape="1">
          <a:blip r:embed="rId3">
            <a:alphaModFix/>
          </a:blip>
          <a:srcRect b="0" l="0" r="0" t="0"/>
          <a:stretch/>
        </p:blipFill>
        <p:spPr>
          <a:xfrm>
            <a:off x="2659311" y="302003"/>
            <a:ext cx="6484689" cy="46726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5" name="Shape 295"/>
        <p:cNvGrpSpPr/>
        <p:nvPr/>
      </p:nvGrpSpPr>
      <p:grpSpPr>
        <a:xfrm>
          <a:off x="0" y="0"/>
          <a:ext cx="0" cy="0"/>
          <a:chOff x="0" y="0"/>
          <a:chExt cx="0" cy="0"/>
        </a:xfrm>
      </p:grpSpPr>
      <p:sp>
        <p:nvSpPr>
          <p:cNvPr id="296" name="Google Shape;296;p16"/>
          <p:cNvSpPr/>
          <p:nvPr/>
        </p:nvSpPr>
        <p:spPr>
          <a:xfrm>
            <a:off x="-76200" y="0"/>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16"/>
          <p:cNvSpPr/>
          <p:nvPr/>
        </p:nvSpPr>
        <p:spPr>
          <a:xfrm>
            <a:off x="3106623" y="675610"/>
            <a:ext cx="569713" cy="4283224"/>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6"/>
          <p:cNvSpPr/>
          <p:nvPr/>
        </p:nvSpPr>
        <p:spPr>
          <a:xfrm>
            <a:off x="3108327" y="474873"/>
            <a:ext cx="361991" cy="4141061"/>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6"/>
          <p:cNvSpPr/>
          <p:nvPr/>
        </p:nvSpPr>
        <p:spPr>
          <a:xfrm>
            <a:off x="475965" y="477542"/>
            <a:ext cx="3000047" cy="3943349"/>
          </a:xfrm>
          <a:custGeom>
            <a:rect b="b" l="l" r="r" t="t"/>
            <a:pathLst>
              <a:path extrusionOk="0" h="5257799" w="4634682">
                <a:moveTo>
                  <a:pt x="0" y="0"/>
                </a:moveTo>
                <a:lnTo>
                  <a:pt x="4634682" y="0"/>
                </a:lnTo>
                <a:lnTo>
                  <a:pt x="4634682" y="5257799"/>
                </a:lnTo>
                <a:lnTo>
                  <a:pt x="0" y="5257799"/>
                </a:lnTo>
                <a:close/>
              </a:path>
            </a:pathLst>
          </a:custGeom>
          <a:solidFill>
            <a:srgbClr val="1F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6"/>
          <p:cNvSpPr txBox="1"/>
          <p:nvPr>
            <p:ph type="title"/>
          </p:nvPr>
        </p:nvSpPr>
        <p:spPr>
          <a:xfrm>
            <a:off x="701154" y="736704"/>
            <a:ext cx="2541314" cy="34207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b="1" i="1" lang="en-US" sz="2600">
                <a:solidFill>
                  <a:srgbClr val="FFFFFF"/>
                </a:solidFill>
                <a:latin typeface="Calibri"/>
                <a:ea typeface="Calibri"/>
                <a:cs typeface="Calibri"/>
                <a:sym typeface="Calibri"/>
              </a:rPr>
              <a:t>     </a:t>
            </a:r>
            <a:r>
              <a:rPr b="1" lang="en-US" sz="2600">
                <a:solidFill>
                  <a:srgbClr val="FFFFFF"/>
                </a:solidFill>
                <a:latin typeface="Calibri"/>
                <a:ea typeface="Calibri"/>
                <a:cs typeface="Calibri"/>
                <a:sym typeface="Calibri"/>
              </a:rPr>
              <a:t>Recommendation Approach</a:t>
            </a:r>
            <a:endParaRPr/>
          </a:p>
        </p:txBody>
      </p:sp>
      <p:sp>
        <p:nvSpPr>
          <p:cNvPr id="301" name="Google Shape;301;p16"/>
          <p:cNvSpPr/>
          <p:nvPr/>
        </p:nvSpPr>
        <p:spPr>
          <a:xfrm>
            <a:off x="3676336" y="1014226"/>
            <a:ext cx="4991698" cy="393873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6"/>
          <p:cNvSpPr txBox="1"/>
          <p:nvPr>
            <p:ph idx="1" type="body"/>
          </p:nvPr>
        </p:nvSpPr>
        <p:spPr>
          <a:xfrm>
            <a:off x="3916400" y="963824"/>
            <a:ext cx="4461600" cy="3576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EFFFF"/>
              </a:buClr>
              <a:buSzPts val="1800"/>
              <a:buFont typeface="Arial"/>
              <a:buChar char="•"/>
            </a:pPr>
            <a:r>
              <a:rPr b="1" lang="en-US" sz="1480">
                <a:solidFill>
                  <a:srgbClr val="FEFFFF"/>
                </a:solidFill>
              </a:rPr>
              <a:t>Content-based :</a:t>
            </a:r>
            <a:endParaRPr/>
          </a:p>
          <a:p>
            <a:pPr indent="0" lvl="0" marL="0" rtl="0" algn="l">
              <a:lnSpc>
                <a:spcPct val="80000"/>
              </a:lnSpc>
              <a:spcBef>
                <a:spcPts val="600"/>
              </a:spcBef>
              <a:spcAft>
                <a:spcPts val="0"/>
              </a:spcAft>
              <a:buClr>
                <a:schemeClr val="dk1"/>
              </a:buClr>
              <a:buSzPts val="1800"/>
              <a:buNone/>
            </a:pPr>
            <a:r>
              <a:t/>
            </a:r>
            <a:endParaRPr b="1" sz="1480">
              <a:solidFill>
                <a:srgbClr val="FEFFFF"/>
              </a:solidFill>
            </a:endParaRPr>
          </a:p>
          <a:p>
            <a:pPr indent="-342900" lvl="0" marL="457200" rtl="0" algn="l">
              <a:lnSpc>
                <a:spcPct val="80000"/>
              </a:lnSpc>
              <a:spcBef>
                <a:spcPts val="600"/>
              </a:spcBef>
              <a:spcAft>
                <a:spcPts val="0"/>
              </a:spcAft>
              <a:buClr>
                <a:srgbClr val="FEFFFF"/>
              </a:buClr>
              <a:buSzPts val="1800"/>
              <a:buChar char="•"/>
            </a:pPr>
            <a:r>
              <a:rPr b="1" lang="en-US" sz="1480">
                <a:solidFill>
                  <a:srgbClr val="FEFFFF"/>
                </a:solidFill>
              </a:rPr>
              <a:t>Content</a:t>
            </a:r>
            <a:r>
              <a:rPr b="1" lang="en-US" sz="1480">
                <a:solidFill>
                  <a:srgbClr val="FEFFFF"/>
                </a:solidFill>
              </a:rPr>
              <a:t> Filtering :</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Needs information of own characteristics, rather than using users’ interactions and feedbacks.</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No Cold Start Problem.</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Useful for users with unique choice.</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Less Accurate</a:t>
            </a:r>
            <a:endParaRPr/>
          </a:p>
          <a:p>
            <a:pPr indent="0" lvl="0" marL="685800" rtl="0" algn="l">
              <a:lnSpc>
                <a:spcPct val="80000"/>
              </a:lnSpc>
              <a:spcBef>
                <a:spcPts val="600"/>
              </a:spcBef>
              <a:spcAft>
                <a:spcPts val="0"/>
              </a:spcAft>
              <a:buClr>
                <a:schemeClr val="dk1"/>
              </a:buClr>
              <a:buSzPts val="2000"/>
              <a:buNone/>
            </a:pPr>
            <a:r>
              <a:t/>
            </a:r>
            <a:endParaRPr sz="1295">
              <a:solidFill>
                <a:srgbClr val="FEFFFF"/>
              </a:solidFill>
            </a:endParaRPr>
          </a:p>
          <a:p>
            <a:pPr indent="0" lvl="0" marL="0" rtl="0" algn="l">
              <a:lnSpc>
                <a:spcPct val="80000"/>
              </a:lnSpc>
              <a:spcBef>
                <a:spcPts val="600"/>
              </a:spcBef>
              <a:spcAft>
                <a:spcPts val="0"/>
              </a:spcAft>
              <a:buClr>
                <a:srgbClr val="FEFFFF"/>
              </a:buClr>
              <a:buSzPts val="1800"/>
              <a:buFont typeface="Arial"/>
              <a:buChar char="•"/>
            </a:pPr>
            <a:r>
              <a:rPr b="1" lang="en-US" sz="1480">
                <a:solidFill>
                  <a:srgbClr val="FEFFFF"/>
                </a:solidFill>
              </a:rPr>
              <a:t>Collaborative Filtering :</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Needs historical preference on a set of items. </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More Accurate.</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User Based and Item Based.</a:t>
            </a:r>
            <a:endParaRPr/>
          </a:p>
          <a:p>
            <a:pPr indent="-228600" lvl="0" marL="914400" rtl="0" algn="l">
              <a:lnSpc>
                <a:spcPct val="80000"/>
              </a:lnSpc>
              <a:spcBef>
                <a:spcPts val="600"/>
              </a:spcBef>
              <a:spcAft>
                <a:spcPts val="0"/>
              </a:spcAft>
              <a:buClr>
                <a:schemeClr val="dk1"/>
              </a:buClr>
              <a:buSzPts val="2000"/>
              <a:buFont typeface="Arial"/>
              <a:buChar char="•"/>
            </a:pPr>
            <a:r>
              <a:rPr lang="en-US" sz="1295">
                <a:solidFill>
                  <a:srgbClr val="FEFFFF"/>
                </a:solidFill>
              </a:rPr>
              <a:t>Useful for sparse Data</a:t>
            </a:r>
            <a:endParaRPr/>
          </a:p>
          <a:p>
            <a:pPr indent="-114300" lvl="0" marL="914400" rtl="0" algn="l">
              <a:lnSpc>
                <a:spcPct val="80000"/>
              </a:lnSpc>
              <a:spcBef>
                <a:spcPts val="600"/>
              </a:spcBef>
              <a:spcAft>
                <a:spcPts val="0"/>
              </a:spcAft>
              <a:buClr>
                <a:schemeClr val="dk1"/>
              </a:buClr>
              <a:buSzPts val="1800"/>
              <a:buFont typeface="Arial"/>
              <a:buNone/>
            </a:pPr>
            <a:r>
              <a:t/>
            </a:r>
            <a:endParaRPr sz="1295">
              <a:solidFill>
                <a:srgbClr val="FEFFFF"/>
              </a:solidFill>
              <a:highlight>
                <a:srgbClr val="FFFFFF"/>
              </a:highlight>
            </a:endParaRPr>
          </a:p>
          <a:p>
            <a:pPr indent="114300" lvl="0" marL="0" rtl="0" algn="l">
              <a:lnSpc>
                <a:spcPct val="80000"/>
              </a:lnSpc>
              <a:spcBef>
                <a:spcPts val="600"/>
              </a:spcBef>
              <a:spcAft>
                <a:spcPts val="600"/>
              </a:spcAft>
              <a:buClr>
                <a:schemeClr val="dk1"/>
              </a:buClr>
              <a:buSzPts val="1800"/>
              <a:buFont typeface="Arial"/>
              <a:buNone/>
            </a:pPr>
            <a:r>
              <a:t/>
            </a:r>
            <a:endParaRPr i="1" sz="1295">
              <a:solidFill>
                <a:srgbClr val="FE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6" name="Shape 306"/>
        <p:cNvGrpSpPr/>
        <p:nvPr/>
      </p:nvGrpSpPr>
      <p:grpSpPr>
        <a:xfrm>
          <a:off x="0" y="0"/>
          <a:ext cx="0" cy="0"/>
          <a:chOff x="0" y="0"/>
          <a:chExt cx="0" cy="0"/>
        </a:xfrm>
      </p:grpSpPr>
      <p:sp>
        <p:nvSpPr>
          <p:cNvPr id="307" name="Google Shape;307;p17"/>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8" name="Google Shape;308;p17"/>
          <p:cNvGrpSpPr/>
          <p:nvPr/>
        </p:nvGrpSpPr>
        <p:grpSpPr>
          <a:xfrm>
            <a:off x="307282" y="476786"/>
            <a:ext cx="8356656" cy="1861602"/>
            <a:chOff x="409710" y="635715"/>
            <a:chExt cx="11142208" cy="2482136"/>
          </a:xfrm>
        </p:grpSpPr>
        <p:sp>
          <p:nvSpPr>
            <p:cNvPr id="309" name="Google Shape;309;p17"/>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7"/>
            <p:cNvSpPr/>
            <p:nvPr/>
          </p:nvSpPr>
          <p:spPr>
            <a:xfrm>
              <a:off x="409710" y="1022350"/>
              <a:ext cx="709612" cy="2095501"/>
            </a:xfrm>
            <a:custGeom>
              <a:rect b="b" l="l" r="r" t="t"/>
              <a:pathLst>
                <a:path extrusionOk="0" h="1363" w="447">
                  <a:moveTo>
                    <a:pt x="447" y="1363"/>
                  </a:moveTo>
                  <a:lnTo>
                    <a:pt x="0" y="987"/>
                  </a:lnTo>
                  <a:lnTo>
                    <a:pt x="0" y="0"/>
                  </a:lnTo>
                  <a:lnTo>
                    <a:pt x="447" y="376"/>
                  </a:lnTo>
                  <a:lnTo>
                    <a:pt x="447" y="1363"/>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7"/>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7"/>
            <p:cNvSpPr/>
            <p:nvPr/>
          </p:nvSpPr>
          <p:spPr>
            <a:xfrm>
              <a:off x="644660" y="640894"/>
              <a:ext cx="168275" cy="1713195"/>
            </a:xfrm>
            <a:custGeom>
              <a:rect b="b" l="l" r="r" t="t"/>
              <a:pathLst>
                <a:path extrusionOk="0" h="1114" w="106">
                  <a:moveTo>
                    <a:pt x="106" y="1114"/>
                  </a:moveTo>
                  <a:lnTo>
                    <a:pt x="0" y="1005"/>
                  </a:lnTo>
                  <a:lnTo>
                    <a:pt x="0" y="0"/>
                  </a:lnTo>
                  <a:lnTo>
                    <a:pt x="106" y="110"/>
                  </a:lnTo>
                  <a:lnTo>
                    <a:pt x="106" y="1114"/>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7"/>
            <p:cNvSpPr/>
            <p:nvPr/>
          </p:nvSpPr>
          <p:spPr>
            <a:xfrm>
              <a:off x="644055" y="635715"/>
              <a:ext cx="10907863" cy="154145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4" name="Google Shape;314;p17"/>
          <p:cNvSpPr txBox="1"/>
          <p:nvPr>
            <p:ph type="title"/>
          </p:nvPr>
        </p:nvSpPr>
        <p:spPr>
          <a:xfrm>
            <a:off x="785460" y="569853"/>
            <a:ext cx="7729890" cy="9941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b="1" i="1" lang="en-US" sz="3000">
                <a:solidFill>
                  <a:srgbClr val="FFFFFF"/>
                </a:solidFill>
                <a:latin typeface="Calibri"/>
                <a:ea typeface="Calibri"/>
                <a:cs typeface="Calibri"/>
                <a:sym typeface="Calibri"/>
              </a:rPr>
              <a:t>     </a:t>
            </a:r>
            <a:r>
              <a:rPr b="1" lang="en-US" sz="3000">
                <a:solidFill>
                  <a:srgbClr val="FFFFFF"/>
                </a:solidFill>
                <a:latin typeface="Calibri"/>
                <a:ea typeface="Calibri"/>
                <a:cs typeface="Calibri"/>
                <a:sym typeface="Calibri"/>
              </a:rPr>
              <a:t>Hybrid Approach - </a:t>
            </a:r>
            <a:r>
              <a:rPr b="1" i="1" lang="en-US" sz="3000">
                <a:solidFill>
                  <a:srgbClr val="FFFFFF"/>
                </a:solidFill>
                <a:latin typeface="Calibri"/>
                <a:ea typeface="Calibri"/>
                <a:cs typeface="Calibri"/>
                <a:sym typeface="Calibri"/>
              </a:rPr>
              <a:t>KNN </a:t>
            </a:r>
            <a:endParaRPr b="1" sz="3000">
              <a:solidFill>
                <a:srgbClr val="FFFFFF"/>
              </a:solidFill>
              <a:latin typeface="Calibri"/>
              <a:ea typeface="Calibri"/>
              <a:cs typeface="Calibri"/>
              <a:sym typeface="Calibri"/>
            </a:endParaRPr>
          </a:p>
        </p:txBody>
      </p:sp>
      <p:pic>
        <p:nvPicPr>
          <p:cNvPr descr="Magnifying glass" id="315" name="Google Shape;315;p17"/>
          <p:cNvPicPr preferRelativeResize="0"/>
          <p:nvPr/>
        </p:nvPicPr>
        <p:blipFill rotWithShape="1">
          <a:blip r:embed="rId3">
            <a:alphaModFix/>
          </a:blip>
          <a:srcRect b="0" l="0" r="0" t="0"/>
          <a:stretch/>
        </p:blipFill>
        <p:spPr>
          <a:xfrm>
            <a:off x="648931" y="2006238"/>
            <a:ext cx="1865669" cy="2058393"/>
          </a:xfrm>
          <a:prstGeom prst="rect">
            <a:avLst/>
          </a:prstGeom>
          <a:noFill/>
          <a:ln>
            <a:noFill/>
          </a:ln>
        </p:spPr>
      </p:pic>
      <p:sp>
        <p:nvSpPr>
          <p:cNvPr id="316" name="Google Shape;316;p17"/>
          <p:cNvSpPr txBox="1"/>
          <p:nvPr>
            <p:ph idx="1" type="body"/>
          </p:nvPr>
        </p:nvSpPr>
        <p:spPr>
          <a:xfrm>
            <a:off x="2645229" y="1725945"/>
            <a:ext cx="6191489" cy="318895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2000" u="sng"/>
              <a:t>Pros</a:t>
            </a:r>
            <a:endParaRPr/>
          </a:p>
          <a:p>
            <a:pPr indent="0" lvl="0" marL="0" rtl="0" algn="l">
              <a:lnSpc>
                <a:spcPct val="90000"/>
              </a:lnSpc>
              <a:spcBef>
                <a:spcPts val="1200"/>
              </a:spcBef>
              <a:spcAft>
                <a:spcPts val="0"/>
              </a:spcAft>
              <a:buClr>
                <a:schemeClr val="dk1"/>
              </a:buClr>
              <a:buSzPts val="1100"/>
              <a:buNone/>
            </a:pPr>
            <a:r>
              <a:rPr lang="en-US" sz="1400"/>
              <a:t>● Very easy and simple to implement.</a:t>
            </a:r>
            <a:endParaRPr/>
          </a:p>
          <a:p>
            <a:pPr indent="0" lvl="0" marL="0" rtl="0" algn="l">
              <a:lnSpc>
                <a:spcPct val="90000"/>
              </a:lnSpc>
              <a:spcBef>
                <a:spcPts val="1200"/>
              </a:spcBef>
              <a:spcAft>
                <a:spcPts val="0"/>
              </a:spcAft>
              <a:buClr>
                <a:schemeClr val="dk1"/>
              </a:buClr>
              <a:buSzPts val="1100"/>
              <a:buNone/>
            </a:pPr>
            <a:r>
              <a:rPr lang="en-US" sz="1400"/>
              <a:t>● KKN does not require any training prior, so the updates are easy</a:t>
            </a:r>
            <a:endParaRPr/>
          </a:p>
          <a:p>
            <a:pPr indent="0" lvl="0" marL="0" rtl="0" algn="l">
              <a:lnSpc>
                <a:spcPct val="90000"/>
              </a:lnSpc>
              <a:spcBef>
                <a:spcPts val="1200"/>
              </a:spcBef>
              <a:spcAft>
                <a:spcPts val="0"/>
              </a:spcAft>
              <a:buClr>
                <a:schemeClr val="dk1"/>
              </a:buClr>
              <a:buSzPts val="1100"/>
              <a:buNone/>
            </a:pPr>
            <a:r>
              <a:rPr lang="en-US" sz="1400"/>
              <a:t>● KNN is relatively faster than other algorithms like SVM, linear regression, etc.</a:t>
            </a:r>
            <a:endParaRPr sz="1400"/>
          </a:p>
          <a:p>
            <a:pPr indent="0" lvl="0" marL="0" rtl="0" algn="l">
              <a:lnSpc>
                <a:spcPct val="90000"/>
              </a:lnSpc>
              <a:spcBef>
                <a:spcPts val="1200"/>
              </a:spcBef>
              <a:spcAft>
                <a:spcPts val="0"/>
              </a:spcAft>
              <a:buClr>
                <a:schemeClr val="dk1"/>
              </a:buClr>
              <a:buSzPts val="1100"/>
              <a:buNone/>
            </a:pPr>
            <a:r>
              <a:rPr lang="en-US" sz="1400"/>
              <a:t>● Since, no prior training is required, new data can be added easily. This makes the solution scalable. </a:t>
            </a:r>
            <a:endParaRPr/>
          </a:p>
          <a:p>
            <a:pPr indent="0" lvl="0" marL="0" rtl="0" algn="l">
              <a:lnSpc>
                <a:spcPct val="90000"/>
              </a:lnSpc>
              <a:spcBef>
                <a:spcPts val="1200"/>
              </a:spcBef>
              <a:spcAft>
                <a:spcPts val="0"/>
              </a:spcAft>
              <a:buClr>
                <a:schemeClr val="dk1"/>
              </a:buClr>
              <a:buSzPts val="1100"/>
              <a:buNone/>
            </a:pPr>
            <a:r>
              <a:rPr b="1" lang="en-US" sz="2000" u="sng"/>
              <a:t>Cons</a:t>
            </a:r>
            <a:endParaRPr/>
          </a:p>
          <a:p>
            <a:pPr indent="0" lvl="0" marL="0" rtl="0" algn="l">
              <a:lnSpc>
                <a:spcPct val="90000"/>
              </a:lnSpc>
              <a:spcBef>
                <a:spcPts val="1200"/>
              </a:spcBef>
              <a:spcAft>
                <a:spcPts val="0"/>
              </a:spcAft>
              <a:buClr>
                <a:schemeClr val="dk1"/>
              </a:buClr>
              <a:buSzPts val="1100"/>
              <a:buNone/>
            </a:pPr>
            <a:r>
              <a:rPr lang="en-US" sz="1400"/>
              <a:t>● As the number of dimensions increases, Euclidean distance calculation becomes difficult.</a:t>
            </a:r>
            <a:endParaRPr/>
          </a:p>
          <a:p>
            <a:pPr indent="0" lvl="0" marL="0" rtl="0" algn="l">
              <a:lnSpc>
                <a:spcPct val="90000"/>
              </a:lnSpc>
              <a:spcBef>
                <a:spcPts val="1200"/>
              </a:spcBef>
              <a:spcAft>
                <a:spcPts val="1200"/>
              </a:spcAft>
              <a:buClr>
                <a:schemeClr val="dk1"/>
              </a:buClr>
              <a:buSzPts val="1100"/>
              <a:buNone/>
            </a:pPr>
            <a:r>
              <a:rPr lang="en-US" sz="1400"/>
              <a:t>● KNN algorithm doesn't operate well with categorical features.</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0" name="Shape 320"/>
        <p:cNvGrpSpPr/>
        <p:nvPr/>
      </p:nvGrpSpPr>
      <p:grpSpPr>
        <a:xfrm>
          <a:off x="0" y="0"/>
          <a:ext cx="0" cy="0"/>
          <a:chOff x="0" y="0"/>
          <a:chExt cx="0" cy="0"/>
        </a:xfrm>
      </p:grpSpPr>
      <p:sp>
        <p:nvSpPr>
          <p:cNvPr id="321" name="Google Shape;321;p18"/>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 name="Google Shape;322;p18"/>
          <p:cNvGrpSpPr/>
          <p:nvPr/>
        </p:nvGrpSpPr>
        <p:grpSpPr>
          <a:xfrm>
            <a:off x="5635037" y="422938"/>
            <a:ext cx="3122981" cy="4483961"/>
            <a:chOff x="7513372" y="803186"/>
            <a:chExt cx="4163968" cy="5978614"/>
          </a:xfrm>
        </p:grpSpPr>
        <p:sp>
          <p:nvSpPr>
            <p:cNvPr id="323" name="Google Shape;323;p18"/>
            <p:cNvSpPr/>
            <p:nvPr/>
          </p:nvSpPr>
          <p:spPr>
            <a:xfrm>
              <a:off x="10989586" y="1070835"/>
              <a:ext cx="687754" cy="5710965"/>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8"/>
            <p:cNvSpPr/>
            <p:nvPr/>
          </p:nvSpPr>
          <p:spPr>
            <a:xfrm>
              <a:off x="10988949" y="803186"/>
              <a:ext cx="409371" cy="5521414"/>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8"/>
            <p:cNvSpPr/>
            <p:nvPr/>
          </p:nvSpPr>
          <p:spPr>
            <a:xfrm>
              <a:off x="7513372" y="804101"/>
              <a:ext cx="3880238" cy="525164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6" name="Google Shape;326;p18"/>
          <p:cNvSpPr txBox="1"/>
          <p:nvPr>
            <p:ph type="title"/>
          </p:nvPr>
        </p:nvSpPr>
        <p:spPr>
          <a:xfrm>
            <a:off x="5876329" y="849387"/>
            <a:ext cx="2434882" cy="32756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b="1" lang="en-US" sz="4400">
                <a:solidFill>
                  <a:srgbClr val="FFFFFF"/>
                </a:solidFill>
                <a:latin typeface="Calibri"/>
                <a:ea typeface="Calibri"/>
                <a:cs typeface="Calibri"/>
                <a:sym typeface="Calibri"/>
              </a:rPr>
              <a:t>                      Python Libraries Used</a:t>
            </a:r>
            <a:endParaRPr/>
          </a:p>
        </p:txBody>
      </p:sp>
      <p:sp>
        <p:nvSpPr>
          <p:cNvPr id="327" name="Google Shape;327;p18"/>
          <p:cNvSpPr txBox="1"/>
          <p:nvPr>
            <p:ph idx="1" type="body"/>
          </p:nvPr>
        </p:nvSpPr>
        <p:spPr>
          <a:xfrm>
            <a:off x="628650" y="849389"/>
            <a:ext cx="4725600" cy="3275700"/>
          </a:xfrm>
          <a:prstGeom prst="rect">
            <a:avLst/>
          </a:prstGeom>
          <a:noFill/>
          <a:ln>
            <a:noFill/>
          </a:ln>
        </p:spPr>
        <p:txBody>
          <a:bodyPr anchorCtr="0" anchor="ctr" bIns="45700" lIns="91425" spcFirstLastPara="1" rIns="91425" wrap="square" tIns="45700">
            <a:normAutofit/>
          </a:bodyPr>
          <a:lstStyle/>
          <a:p>
            <a:pPr indent="-196850" lvl="0" marL="457200" rtl="0" algn="l">
              <a:lnSpc>
                <a:spcPct val="100000"/>
              </a:lnSpc>
              <a:spcBef>
                <a:spcPts val="0"/>
              </a:spcBef>
              <a:spcAft>
                <a:spcPts val="0"/>
              </a:spcAft>
              <a:buClr>
                <a:schemeClr val="dk1"/>
              </a:buClr>
              <a:buSzPts val="1500"/>
              <a:buFont typeface="Arial"/>
              <a:buChar char="•"/>
            </a:pPr>
            <a:r>
              <a:rPr i="1" lang="en-US" sz="1200"/>
              <a:t>Numpy</a:t>
            </a:r>
            <a:endParaRPr i="1" sz="1200"/>
          </a:p>
          <a:p>
            <a:pPr indent="-196850" lvl="0" marL="457200" rtl="0" algn="l">
              <a:lnSpc>
                <a:spcPct val="100000"/>
              </a:lnSpc>
              <a:spcBef>
                <a:spcPts val="600"/>
              </a:spcBef>
              <a:spcAft>
                <a:spcPts val="0"/>
              </a:spcAft>
              <a:buClr>
                <a:schemeClr val="dk1"/>
              </a:buClr>
              <a:buSzPts val="1500"/>
              <a:buFont typeface="Arial"/>
              <a:buChar char="•"/>
            </a:pPr>
            <a:r>
              <a:rPr i="1" lang="en-US" sz="1200"/>
              <a:t>pandas </a:t>
            </a:r>
            <a:endParaRPr sz="1600"/>
          </a:p>
          <a:p>
            <a:pPr indent="-196850" lvl="0" marL="457200" rtl="0" algn="l">
              <a:lnSpc>
                <a:spcPct val="100000"/>
              </a:lnSpc>
              <a:spcBef>
                <a:spcPts val="600"/>
              </a:spcBef>
              <a:spcAft>
                <a:spcPts val="0"/>
              </a:spcAft>
              <a:buClr>
                <a:schemeClr val="dk1"/>
              </a:buClr>
              <a:buSzPts val="1500"/>
              <a:buFont typeface="Arial"/>
              <a:buChar char="•"/>
            </a:pPr>
            <a:r>
              <a:rPr i="1" lang="en-US" sz="1200"/>
              <a:t>seaborn </a:t>
            </a:r>
            <a:endParaRPr sz="1600"/>
          </a:p>
          <a:p>
            <a:pPr indent="-196850" lvl="0" marL="457200" rtl="0" algn="l">
              <a:lnSpc>
                <a:spcPct val="100000"/>
              </a:lnSpc>
              <a:spcBef>
                <a:spcPts val="600"/>
              </a:spcBef>
              <a:spcAft>
                <a:spcPts val="0"/>
              </a:spcAft>
              <a:buClr>
                <a:schemeClr val="dk1"/>
              </a:buClr>
              <a:buSzPts val="1500"/>
              <a:buFont typeface="Arial"/>
              <a:buChar char="•"/>
            </a:pPr>
            <a:r>
              <a:rPr i="1" lang="en-US" sz="1200"/>
              <a:t>newspaper </a:t>
            </a:r>
            <a:endParaRPr sz="1600"/>
          </a:p>
          <a:p>
            <a:pPr indent="-196850" lvl="0" marL="457200" rtl="0" algn="l">
              <a:lnSpc>
                <a:spcPct val="100000"/>
              </a:lnSpc>
              <a:spcBef>
                <a:spcPts val="600"/>
              </a:spcBef>
              <a:spcAft>
                <a:spcPts val="0"/>
              </a:spcAft>
              <a:buClr>
                <a:schemeClr val="dk1"/>
              </a:buClr>
              <a:buSzPts val="1500"/>
              <a:buFont typeface="Arial"/>
              <a:buChar char="•"/>
            </a:pPr>
            <a:r>
              <a:rPr i="1" lang="en-US" sz="1200"/>
              <a:t>Matplotlib</a:t>
            </a:r>
            <a:endParaRPr sz="1600"/>
          </a:p>
          <a:p>
            <a:pPr indent="-196850" lvl="0" marL="457200" rtl="0" algn="l">
              <a:lnSpc>
                <a:spcPct val="100000"/>
              </a:lnSpc>
              <a:spcBef>
                <a:spcPts val="600"/>
              </a:spcBef>
              <a:spcAft>
                <a:spcPts val="0"/>
              </a:spcAft>
              <a:buClr>
                <a:schemeClr val="dk1"/>
              </a:buClr>
              <a:buSzPts val="1500"/>
              <a:buFont typeface="Arial"/>
              <a:buChar char="•"/>
            </a:pPr>
            <a:r>
              <a:rPr i="1" lang="en-US" sz="1200"/>
              <a:t>progressbar</a:t>
            </a:r>
            <a:endParaRPr i="1" sz="1200"/>
          </a:p>
          <a:p>
            <a:pPr indent="-196850" lvl="0" marL="457200" rtl="0" algn="l">
              <a:lnSpc>
                <a:spcPct val="100000"/>
              </a:lnSpc>
              <a:spcBef>
                <a:spcPts val="600"/>
              </a:spcBef>
              <a:spcAft>
                <a:spcPts val="0"/>
              </a:spcAft>
              <a:buClr>
                <a:schemeClr val="dk1"/>
              </a:buClr>
              <a:buSzPts val="1500"/>
              <a:buFont typeface="Arial"/>
              <a:buChar char="•"/>
            </a:pPr>
            <a:r>
              <a:rPr i="1" lang="en-US" sz="1200"/>
              <a:t>Sklearn (KMeans and neighbors)</a:t>
            </a:r>
            <a:endParaRPr sz="1600"/>
          </a:p>
          <a:p>
            <a:pPr indent="-196850" lvl="0" marL="457200" rtl="0" algn="l">
              <a:lnSpc>
                <a:spcPct val="100000"/>
              </a:lnSpc>
              <a:spcBef>
                <a:spcPts val="600"/>
              </a:spcBef>
              <a:spcAft>
                <a:spcPts val="0"/>
              </a:spcAft>
              <a:buClr>
                <a:schemeClr val="dk1"/>
              </a:buClr>
              <a:buSzPts val="1500"/>
              <a:buFont typeface="Arial"/>
              <a:buChar char="•"/>
            </a:pPr>
            <a:r>
              <a:rPr i="1" lang="en-US" sz="1200"/>
              <a:t>MIMEText</a:t>
            </a:r>
            <a:endParaRPr i="1" sz="1200"/>
          </a:p>
          <a:p>
            <a:pPr indent="-196850" lvl="0" marL="457200" rtl="0" algn="l">
              <a:lnSpc>
                <a:spcPct val="100000"/>
              </a:lnSpc>
              <a:spcBef>
                <a:spcPts val="600"/>
              </a:spcBef>
              <a:spcAft>
                <a:spcPts val="0"/>
              </a:spcAft>
              <a:buClr>
                <a:schemeClr val="dk1"/>
              </a:buClr>
              <a:buSzPts val="1500"/>
              <a:buFont typeface="Arial"/>
              <a:buChar char="•"/>
            </a:pPr>
            <a:r>
              <a:rPr i="1" lang="en-US" sz="1200"/>
              <a:t>MIMEMultipart</a:t>
            </a:r>
            <a:endParaRPr i="1" sz="1200"/>
          </a:p>
          <a:p>
            <a:pPr indent="-196850" lvl="0" marL="457200" rtl="0" algn="l">
              <a:lnSpc>
                <a:spcPct val="100000"/>
              </a:lnSpc>
              <a:spcBef>
                <a:spcPts val="600"/>
              </a:spcBef>
              <a:spcAft>
                <a:spcPts val="0"/>
              </a:spcAft>
              <a:buClr>
                <a:schemeClr val="dk1"/>
              </a:buClr>
              <a:buSzPts val="1500"/>
              <a:buFont typeface="Arial"/>
              <a:buChar char="•"/>
            </a:pPr>
            <a:r>
              <a:rPr i="1" lang="en-US" sz="1200"/>
              <a:t>smtplib</a:t>
            </a:r>
            <a:endParaRPr i="1" sz="1200"/>
          </a:p>
          <a:p>
            <a:pPr indent="-114300" lvl="0" marL="914400" rtl="0" algn="l">
              <a:lnSpc>
                <a:spcPct val="100000"/>
              </a:lnSpc>
              <a:spcBef>
                <a:spcPts val="600"/>
              </a:spcBef>
              <a:spcAft>
                <a:spcPts val="600"/>
              </a:spcAft>
              <a:buClr>
                <a:schemeClr val="dk1"/>
              </a:buClr>
              <a:buSzPts val="1800"/>
              <a:buFont typeface="Arial"/>
              <a:buNone/>
            </a:pPr>
            <a:r>
              <a:t/>
            </a:r>
            <a:endParaRPr i="1"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1" name="Shape 331"/>
        <p:cNvGrpSpPr/>
        <p:nvPr/>
      </p:nvGrpSpPr>
      <p:grpSpPr>
        <a:xfrm>
          <a:off x="0" y="0"/>
          <a:ext cx="0" cy="0"/>
          <a:chOff x="0" y="0"/>
          <a:chExt cx="0" cy="0"/>
        </a:xfrm>
      </p:grpSpPr>
      <p:sp>
        <p:nvSpPr>
          <p:cNvPr id="332" name="Google Shape;332;p19"/>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9"/>
          <p:cNvSpPr/>
          <p:nvPr/>
        </p:nvSpPr>
        <p:spPr>
          <a:xfrm>
            <a:off x="0" y="0"/>
            <a:ext cx="1510167" cy="51435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19"/>
          <p:cNvSpPr/>
          <p:nvPr/>
        </p:nvSpPr>
        <p:spPr>
          <a:xfrm>
            <a:off x="323450" y="1555800"/>
            <a:ext cx="2549700" cy="22113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600"/>
              </a:spcAft>
              <a:buNone/>
            </a:pPr>
            <a:r>
              <a:rPr b="1" i="1" lang="en-US" sz="2000">
                <a:solidFill>
                  <a:srgbClr val="FFFFFF"/>
                </a:solidFill>
                <a:latin typeface="Calibri"/>
                <a:ea typeface="Calibri"/>
                <a:cs typeface="Calibri"/>
                <a:sym typeface="Calibri"/>
              </a:rPr>
              <a:t>Data Parallelizati</a:t>
            </a:r>
            <a:r>
              <a:rPr b="1" i="1" lang="en-US" sz="2000">
                <a:solidFill>
                  <a:srgbClr val="FFFFFF"/>
                </a:solidFill>
                <a:latin typeface="Calibri"/>
                <a:ea typeface="Calibri"/>
                <a:cs typeface="Calibri"/>
                <a:sym typeface="Calibri"/>
              </a:rPr>
              <a:t>o</a:t>
            </a:r>
            <a:r>
              <a:rPr b="1" i="1" lang="en-US" sz="2000">
                <a:solidFill>
                  <a:srgbClr val="FFFFFF"/>
                </a:solidFill>
                <a:latin typeface="Calibri"/>
                <a:ea typeface="Calibri"/>
                <a:cs typeface="Calibri"/>
                <a:sym typeface="Calibri"/>
              </a:rPr>
              <a:t>n</a:t>
            </a:r>
            <a:endParaRPr/>
          </a:p>
        </p:txBody>
      </p:sp>
      <p:pic>
        <p:nvPicPr>
          <p:cNvPr id="335" name="Google Shape;335;p19"/>
          <p:cNvPicPr preferRelativeResize="0"/>
          <p:nvPr/>
        </p:nvPicPr>
        <p:blipFill rotWithShape="1">
          <a:blip r:embed="rId3">
            <a:alphaModFix/>
          </a:blip>
          <a:srcRect b="0" l="0" r="0" t="0"/>
          <a:stretch/>
        </p:blipFill>
        <p:spPr>
          <a:xfrm>
            <a:off x="3102425" y="1983250"/>
            <a:ext cx="5510025" cy="2446649"/>
          </a:xfrm>
          <a:prstGeom prst="rect">
            <a:avLst/>
          </a:prstGeom>
          <a:noFill/>
          <a:ln>
            <a:noFill/>
          </a:ln>
        </p:spPr>
      </p:pic>
      <p:sp>
        <p:nvSpPr>
          <p:cNvPr id="336" name="Google Shape;336;p19"/>
          <p:cNvSpPr txBox="1"/>
          <p:nvPr/>
        </p:nvSpPr>
        <p:spPr>
          <a:xfrm>
            <a:off x="3188025" y="912325"/>
            <a:ext cx="390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Using PySpark for data parallelization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0" name="Shape 340"/>
        <p:cNvGrpSpPr/>
        <p:nvPr/>
      </p:nvGrpSpPr>
      <p:grpSpPr>
        <a:xfrm>
          <a:off x="0" y="0"/>
          <a:ext cx="0" cy="0"/>
          <a:chOff x="0" y="0"/>
          <a:chExt cx="0" cy="0"/>
        </a:xfrm>
      </p:grpSpPr>
      <p:sp>
        <p:nvSpPr>
          <p:cNvPr id="341" name="Google Shape;341;p20"/>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0"/>
          <p:cNvSpPr/>
          <p:nvPr/>
        </p:nvSpPr>
        <p:spPr>
          <a:xfrm>
            <a:off x="0" y="0"/>
            <a:ext cx="1510167" cy="51435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0"/>
          <p:cNvSpPr/>
          <p:nvPr/>
        </p:nvSpPr>
        <p:spPr>
          <a:xfrm>
            <a:off x="480060" y="1555772"/>
            <a:ext cx="2064265" cy="2031956"/>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600"/>
              </a:spcAft>
              <a:buNone/>
            </a:pPr>
            <a:r>
              <a:rPr b="1" i="1" lang="en-US" sz="2000">
                <a:solidFill>
                  <a:srgbClr val="FFFFFF"/>
                </a:solidFill>
                <a:latin typeface="Calibri"/>
                <a:ea typeface="Calibri"/>
                <a:cs typeface="Calibri"/>
                <a:sym typeface="Calibri"/>
              </a:rPr>
              <a:t>      </a:t>
            </a:r>
            <a:r>
              <a:rPr b="1" lang="en-US" sz="2000">
                <a:solidFill>
                  <a:srgbClr val="FFFFFF"/>
                </a:solidFill>
                <a:latin typeface="Calibri"/>
                <a:ea typeface="Calibri"/>
                <a:cs typeface="Calibri"/>
                <a:sym typeface="Calibri"/>
              </a:rPr>
              <a:t>       Content Based Filtering</a:t>
            </a:r>
            <a:endParaRPr/>
          </a:p>
        </p:txBody>
      </p:sp>
      <p:sp>
        <p:nvSpPr>
          <p:cNvPr id="344" name="Google Shape;344;p20"/>
          <p:cNvSpPr txBox="1"/>
          <p:nvPr/>
        </p:nvSpPr>
        <p:spPr>
          <a:xfrm>
            <a:off x="2714625" y="173593"/>
            <a:ext cx="371475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Resolving Cold Start Problem-</a:t>
            </a:r>
            <a:endParaRPr/>
          </a:p>
          <a:p>
            <a:pPr indent="0" lvl="0" marL="0" marR="0" rtl="0" algn="l">
              <a:spcBef>
                <a:spcPts val="0"/>
              </a:spcBef>
              <a:spcAft>
                <a:spcPts val="0"/>
              </a:spcAft>
              <a:buNone/>
            </a:pPr>
            <a:r>
              <a:rPr i="1" lang="en-US" sz="1200">
                <a:solidFill>
                  <a:schemeClr val="dk1"/>
                </a:solidFill>
                <a:latin typeface="Calibri"/>
                <a:ea typeface="Calibri"/>
                <a:cs typeface="Calibri"/>
                <a:sym typeface="Calibri"/>
              </a:rPr>
              <a:t>Top best rated books.</a:t>
            </a:r>
            <a:endParaRPr/>
          </a:p>
        </p:txBody>
      </p:sp>
      <p:pic>
        <p:nvPicPr>
          <p:cNvPr id="345" name="Google Shape;345;p20"/>
          <p:cNvPicPr preferRelativeResize="0"/>
          <p:nvPr/>
        </p:nvPicPr>
        <p:blipFill rotWithShape="1">
          <a:blip r:embed="rId3">
            <a:alphaModFix/>
          </a:blip>
          <a:srcRect b="0" l="0" r="0" t="0"/>
          <a:stretch/>
        </p:blipFill>
        <p:spPr>
          <a:xfrm>
            <a:off x="2612571" y="901184"/>
            <a:ext cx="5921829" cy="1485900"/>
          </a:xfrm>
          <a:prstGeom prst="rect">
            <a:avLst/>
          </a:prstGeom>
          <a:noFill/>
          <a:ln>
            <a:noFill/>
          </a:ln>
        </p:spPr>
      </p:pic>
      <p:pic>
        <p:nvPicPr>
          <p:cNvPr id="346" name="Google Shape;346;p20"/>
          <p:cNvPicPr preferRelativeResize="0"/>
          <p:nvPr/>
        </p:nvPicPr>
        <p:blipFill rotWithShape="1">
          <a:blip r:embed="rId4">
            <a:alphaModFix/>
          </a:blip>
          <a:srcRect b="0" l="0" r="0" t="0"/>
          <a:stretch/>
        </p:blipFill>
        <p:spPr>
          <a:xfrm>
            <a:off x="2612571" y="2834563"/>
            <a:ext cx="5921829" cy="1861457"/>
          </a:xfrm>
          <a:prstGeom prst="rect">
            <a:avLst/>
          </a:prstGeom>
          <a:noFill/>
          <a:ln>
            <a:noFill/>
          </a:ln>
        </p:spPr>
      </p:pic>
      <p:sp>
        <p:nvSpPr>
          <p:cNvPr id="347" name="Google Shape;347;p20"/>
          <p:cNvSpPr txBox="1"/>
          <p:nvPr/>
        </p:nvSpPr>
        <p:spPr>
          <a:xfrm>
            <a:off x="2714625" y="2387084"/>
            <a:ext cx="20642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Calibri"/>
                <a:ea typeface="Calibri"/>
                <a:cs typeface="Calibri"/>
                <a:sym typeface="Calibri"/>
              </a:rPr>
              <a:t>Maximum rated books.</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1" name="Shape 351"/>
        <p:cNvGrpSpPr/>
        <p:nvPr/>
      </p:nvGrpSpPr>
      <p:grpSpPr>
        <a:xfrm>
          <a:off x="0" y="0"/>
          <a:ext cx="0" cy="0"/>
          <a:chOff x="0" y="0"/>
          <a:chExt cx="0" cy="0"/>
        </a:xfrm>
      </p:grpSpPr>
      <p:sp>
        <p:nvSpPr>
          <p:cNvPr id="352" name="Google Shape;352;p21"/>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21"/>
          <p:cNvSpPr/>
          <p:nvPr/>
        </p:nvSpPr>
        <p:spPr>
          <a:xfrm>
            <a:off x="0" y="0"/>
            <a:ext cx="1510167" cy="51435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21"/>
          <p:cNvSpPr/>
          <p:nvPr/>
        </p:nvSpPr>
        <p:spPr>
          <a:xfrm>
            <a:off x="480060" y="1555772"/>
            <a:ext cx="2064265" cy="2031956"/>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600"/>
              </a:spcAft>
              <a:buNone/>
            </a:pPr>
            <a:r>
              <a:rPr b="1" lang="en-US" sz="1900">
                <a:solidFill>
                  <a:srgbClr val="FFFFFF"/>
                </a:solidFill>
                <a:latin typeface="Calibri"/>
                <a:ea typeface="Calibri"/>
                <a:cs typeface="Calibri"/>
                <a:sym typeface="Calibri"/>
              </a:rPr>
              <a:t>Collaborative Filtering for recommendation</a:t>
            </a:r>
            <a:endParaRPr/>
          </a:p>
        </p:txBody>
      </p:sp>
      <p:pic>
        <p:nvPicPr>
          <p:cNvPr id="355" name="Google Shape;355;p21"/>
          <p:cNvPicPr preferRelativeResize="0"/>
          <p:nvPr/>
        </p:nvPicPr>
        <p:blipFill rotWithShape="1">
          <a:blip r:embed="rId3">
            <a:alphaModFix/>
          </a:blip>
          <a:srcRect b="0" l="0" r="0" t="0"/>
          <a:stretch/>
        </p:blipFill>
        <p:spPr>
          <a:xfrm>
            <a:off x="3254929" y="722630"/>
            <a:ext cx="4945483" cy="36982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9" name="Shape 359"/>
        <p:cNvGrpSpPr/>
        <p:nvPr/>
      </p:nvGrpSpPr>
      <p:grpSpPr>
        <a:xfrm>
          <a:off x="0" y="0"/>
          <a:ext cx="0" cy="0"/>
          <a:chOff x="0" y="0"/>
          <a:chExt cx="0" cy="0"/>
        </a:xfrm>
      </p:grpSpPr>
      <p:sp>
        <p:nvSpPr>
          <p:cNvPr id="360" name="Google Shape;360;p22"/>
          <p:cNvSpPr/>
          <p:nvPr/>
        </p:nvSpPr>
        <p:spPr>
          <a:xfrm>
            <a:off x="297661" y="210280"/>
            <a:ext cx="8579095" cy="138319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2"/>
          <p:cNvSpPr txBox="1"/>
          <p:nvPr>
            <p:ph type="title"/>
          </p:nvPr>
        </p:nvSpPr>
        <p:spPr>
          <a:xfrm>
            <a:off x="409763" y="325158"/>
            <a:ext cx="8354890" cy="69783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2800"/>
              <a:buFont typeface="Calibri"/>
              <a:buNone/>
            </a:pPr>
            <a:r>
              <a:rPr b="1" lang="en-US" sz="4100">
                <a:solidFill>
                  <a:srgbClr val="FFFFFF"/>
                </a:solidFill>
              </a:rPr>
              <a:t>Recommendation Mail</a:t>
            </a:r>
            <a:endParaRPr/>
          </a:p>
        </p:txBody>
      </p:sp>
      <p:cxnSp>
        <p:nvCxnSpPr>
          <p:cNvPr id="362" name="Google Shape;362;p22"/>
          <p:cNvCxnSpPr/>
          <p:nvPr/>
        </p:nvCxnSpPr>
        <p:spPr>
          <a:xfrm>
            <a:off x="1672558" y="1141719"/>
            <a:ext cx="5829300" cy="0"/>
          </a:xfrm>
          <a:prstGeom prst="straightConnector1">
            <a:avLst/>
          </a:prstGeom>
          <a:noFill/>
          <a:ln cap="flat" cmpd="sng" w="22225">
            <a:solidFill>
              <a:srgbClr val="D9D9D9"/>
            </a:solidFill>
            <a:prstDash val="solid"/>
            <a:miter lim="800000"/>
            <a:headEnd len="sm" w="sm" type="none"/>
            <a:tailEnd len="sm" w="sm" type="none"/>
          </a:ln>
        </p:spPr>
      </p:cxnSp>
      <p:cxnSp>
        <p:nvCxnSpPr>
          <p:cNvPr id="363" name="Google Shape;363;p22"/>
          <p:cNvCxnSpPr/>
          <p:nvPr/>
        </p:nvCxnSpPr>
        <p:spPr>
          <a:xfrm>
            <a:off x="4587208" y="1947627"/>
            <a:ext cx="0" cy="2743200"/>
          </a:xfrm>
          <a:prstGeom prst="straightConnector1">
            <a:avLst/>
          </a:prstGeom>
          <a:noFill/>
          <a:ln cap="flat" cmpd="dbl" w="101600">
            <a:solidFill>
              <a:srgbClr val="595959"/>
            </a:solidFill>
            <a:prstDash val="solid"/>
            <a:miter lim="800000"/>
            <a:headEnd len="sm" w="sm" type="none"/>
            <a:tailEnd len="sm" w="sm" type="none"/>
          </a:ln>
        </p:spPr>
      </p:cxnSp>
      <p:pic>
        <p:nvPicPr>
          <p:cNvPr id="364" name="Google Shape;364;p22"/>
          <p:cNvPicPr preferRelativeResize="0"/>
          <p:nvPr/>
        </p:nvPicPr>
        <p:blipFill rotWithShape="1">
          <a:blip r:embed="rId3">
            <a:alphaModFix/>
          </a:blip>
          <a:srcRect b="0" l="0" r="0" t="0"/>
          <a:stretch/>
        </p:blipFill>
        <p:spPr>
          <a:xfrm>
            <a:off x="4759778" y="1861456"/>
            <a:ext cx="3774621" cy="2956886"/>
          </a:xfrm>
          <a:prstGeom prst="rect">
            <a:avLst/>
          </a:prstGeom>
          <a:noFill/>
          <a:ln>
            <a:noFill/>
          </a:ln>
        </p:spPr>
      </p:pic>
      <p:pic>
        <p:nvPicPr>
          <p:cNvPr id="365" name="Google Shape;365;p22"/>
          <p:cNvPicPr preferRelativeResize="0"/>
          <p:nvPr/>
        </p:nvPicPr>
        <p:blipFill rotWithShape="1">
          <a:blip r:embed="rId4">
            <a:alphaModFix/>
          </a:blip>
          <a:srcRect b="0" l="0" r="0" t="0"/>
          <a:stretch/>
        </p:blipFill>
        <p:spPr>
          <a:xfrm>
            <a:off x="86491" y="1798989"/>
            <a:ext cx="4207862" cy="31342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9" name="Shape 369"/>
        <p:cNvGrpSpPr/>
        <p:nvPr/>
      </p:nvGrpSpPr>
      <p:grpSpPr>
        <a:xfrm>
          <a:off x="0" y="0"/>
          <a:ext cx="0" cy="0"/>
          <a:chOff x="0" y="0"/>
          <a:chExt cx="0" cy="0"/>
        </a:xfrm>
      </p:grpSpPr>
      <p:sp>
        <p:nvSpPr>
          <p:cNvPr id="370" name="Google Shape;370;g7771d5447f_1_5"/>
          <p:cNvSpPr/>
          <p:nvPr/>
        </p:nvSpPr>
        <p:spPr>
          <a:xfrm>
            <a:off x="297661" y="210280"/>
            <a:ext cx="8579100" cy="1383300"/>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g7771d5447f_1_5"/>
          <p:cNvSpPr txBox="1"/>
          <p:nvPr>
            <p:ph type="title"/>
          </p:nvPr>
        </p:nvSpPr>
        <p:spPr>
          <a:xfrm>
            <a:off x="409763" y="325158"/>
            <a:ext cx="8355000" cy="697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Calibri"/>
              <a:buNone/>
            </a:pPr>
            <a:r>
              <a:rPr b="1" lang="en-US" sz="4100">
                <a:solidFill>
                  <a:srgbClr val="FFFFFF"/>
                </a:solidFill>
              </a:rPr>
              <a:t>Conclusion</a:t>
            </a:r>
            <a:endParaRPr/>
          </a:p>
        </p:txBody>
      </p:sp>
      <p:cxnSp>
        <p:nvCxnSpPr>
          <p:cNvPr id="372" name="Google Shape;372;g7771d5447f_1_5"/>
          <p:cNvCxnSpPr/>
          <p:nvPr/>
        </p:nvCxnSpPr>
        <p:spPr>
          <a:xfrm>
            <a:off x="1672558" y="1141719"/>
            <a:ext cx="5829300" cy="0"/>
          </a:xfrm>
          <a:prstGeom prst="straightConnector1">
            <a:avLst/>
          </a:prstGeom>
          <a:noFill/>
          <a:ln cap="flat" cmpd="sng" w="22225">
            <a:solidFill>
              <a:srgbClr val="D9D9D9"/>
            </a:solidFill>
            <a:prstDash val="solid"/>
            <a:miter lim="800000"/>
            <a:headEnd len="sm" w="sm" type="none"/>
            <a:tailEnd len="sm" w="sm" type="none"/>
          </a:ln>
        </p:spPr>
      </p:cxnSp>
      <p:sp>
        <p:nvSpPr>
          <p:cNvPr id="373" name="Google Shape;373;g7771d5447f_1_5"/>
          <p:cNvSpPr txBox="1"/>
          <p:nvPr/>
        </p:nvSpPr>
        <p:spPr>
          <a:xfrm>
            <a:off x="752325" y="1949925"/>
            <a:ext cx="7845900" cy="293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Implementing SOMA architecture in a real time project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R programming is very efficient data analysis tool</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solidFill>
                  <a:schemeClr val="dk1"/>
                </a:solidFill>
                <a:latin typeface="Calibri"/>
                <a:ea typeface="Calibri"/>
                <a:cs typeface="Calibri"/>
                <a:sym typeface="Calibri"/>
              </a:rPr>
              <a:t>Tableau is very helpful for quick data visualisations and analysis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We can handle big datasets by using AWS Cassandra setup</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Python is great for building machine learning </a:t>
            </a:r>
            <a:r>
              <a:rPr lang="en-US" sz="1800">
                <a:latin typeface="Calibri"/>
                <a:ea typeface="Calibri"/>
                <a:cs typeface="Calibri"/>
                <a:sym typeface="Calibri"/>
              </a:rPr>
              <a:t>recommendation</a:t>
            </a:r>
            <a:r>
              <a:rPr lang="en-US" sz="1800">
                <a:latin typeface="Calibri"/>
                <a:ea typeface="Calibri"/>
                <a:cs typeface="Calibri"/>
                <a:sym typeface="Calibri"/>
              </a:rPr>
              <a:t> model</a:t>
            </a:r>
            <a:endParaRPr sz="1800">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sp>
        <p:nvSpPr>
          <p:cNvPr id="378" name="Google Shape;378;p23"/>
          <p:cNvSpPr/>
          <p:nvPr/>
        </p:nvSpPr>
        <p:spPr>
          <a:xfrm>
            <a:off x="1015779" y="0"/>
            <a:ext cx="7112442" cy="51435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9" name="Google Shape;379;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80" name="Google Shape;380;p23"/>
          <p:cNvSpPr/>
          <p:nvPr/>
        </p:nvSpPr>
        <p:spPr>
          <a:xfrm>
            <a:off x="1608363" y="0"/>
            <a:ext cx="5878287" cy="5143500"/>
          </a:xfrm>
          <a:custGeom>
            <a:rect b="b" l="l" r="r" t="t"/>
            <a:pathLst>
              <a:path extrusionOk="0" h="6858000" w="7837716">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lt1"/>
          </a:solidFill>
          <a:ln cap="flat" cmpd="sng" w="12700">
            <a:solidFill>
              <a:srgbClr val="B3C6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acher" id="381" name="Google Shape;381;p23"/>
          <p:cNvPicPr preferRelativeResize="0"/>
          <p:nvPr/>
        </p:nvPicPr>
        <p:blipFill rotWithShape="1">
          <a:blip r:embed="rId4">
            <a:alphaModFix/>
          </a:blip>
          <a:srcRect b="0" l="0" r="0" t="0"/>
          <a:stretch/>
        </p:blipFill>
        <p:spPr>
          <a:xfrm>
            <a:off x="2770035" y="882594"/>
            <a:ext cx="3411110" cy="34111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4" name="Shape 134"/>
        <p:cNvGrpSpPr/>
        <p:nvPr/>
      </p:nvGrpSpPr>
      <p:grpSpPr>
        <a:xfrm>
          <a:off x="0" y="0"/>
          <a:ext cx="0" cy="0"/>
          <a:chOff x="0" y="0"/>
          <a:chExt cx="0" cy="0"/>
        </a:xfrm>
      </p:grpSpPr>
      <p:sp>
        <p:nvSpPr>
          <p:cNvPr id="135" name="Google Shape;135;p3"/>
          <p:cNvSpPr txBox="1"/>
          <p:nvPr>
            <p:ph type="title"/>
          </p:nvPr>
        </p:nvSpPr>
        <p:spPr>
          <a:xfrm>
            <a:off x="611934" y="588748"/>
            <a:ext cx="7941325" cy="79698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100">
                <a:solidFill>
                  <a:schemeClr val="dk1"/>
                </a:solidFill>
                <a:latin typeface="Calibri"/>
                <a:ea typeface="Calibri"/>
                <a:cs typeface="Calibri"/>
                <a:sym typeface="Calibri"/>
              </a:rPr>
              <a:t>       </a:t>
            </a:r>
            <a:r>
              <a:rPr b="1" lang="en-US" sz="3100">
                <a:solidFill>
                  <a:schemeClr val="dk1"/>
                </a:solidFill>
                <a:latin typeface="Calibri"/>
                <a:ea typeface="Calibri"/>
                <a:cs typeface="Calibri"/>
                <a:sym typeface="Calibri"/>
              </a:rPr>
              <a:t>Recommendation System- what are they?</a:t>
            </a:r>
            <a:endParaRPr/>
          </a:p>
        </p:txBody>
      </p:sp>
      <p:cxnSp>
        <p:nvCxnSpPr>
          <p:cNvPr id="136" name="Google Shape;136;p3"/>
          <p:cNvCxnSpPr/>
          <p:nvPr/>
        </p:nvCxnSpPr>
        <p:spPr>
          <a:xfrm>
            <a:off x="785718" y="1698777"/>
            <a:ext cx="7593759" cy="0"/>
          </a:xfrm>
          <a:prstGeom prst="straightConnector1">
            <a:avLst/>
          </a:prstGeom>
          <a:noFill/>
          <a:ln cap="flat" cmpd="sng" w="15875">
            <a:solidFill>
              <a:srgbClr val="595959"/>
            </a:solidFill>
            <a:prstDash val="solid"/>
            <a:miter lim="800000"/>
            <a:headEnd len="sm" w="sm" type="none"/>
            <a:tailEnd len="sm" w="sm" type="none"/>
          </a:ln>
        </p:spPr>
      </p:cxnSp>
      <p:pic>
        <p:nvPicPr>
          <p:cNvPr id="137" name="Google Shape;137;p3"/>
          <p:cNvPicPr preferRelativeResize="0"/>
          <p:nvPr/>
        </p:nvPicPr>
        <p:blipFill rotWithShape="1">
          <a:blip r:embed="rId3">
            <a:alphaModFix/>
          </a:blip>
          <a:srcRect b="0" l="0" r="0" t="0"/>
          <a:stretch/>
        </p:blipFill>
        <p:spPr>
          <a:xfrm>
            <a:off x="843041" y="2108328"/>
            <a:ext cx="2509811" cy="2196085"/>
          </a:xfrm>
          <a:prstGeom prst="rect">
            <a:avLst/>
          </a:prstGeom>
          <a:noFill/>
          <a:ln>
            <a:noFill/>
          </a:ln>
        </p:spPr>
      </p:pic>
      <p:sp>
        <p:nvSpPr>
          <p:cNvPr id="138" name="Google Shape;138;p3"/>
          <p:cNvSpPr txBox="1"/>
          <p:nvPr>
            <p:ph idx="1" type="body"/>
          </p:nvPr>
        </p:nvSpPr>
        <p:spPr>
          <a:xfrm>
            <a:off x="3716515" y="2011824"/>
            <a:ext cx="4711627" cy="2411812"/>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2000"/>
              <a:buFont typeface="Arial"/>
              <a:buChar char="•"/>
            </a:pPr>
            <a:r>
              <a:rPr lang="en-US" sz="1800"/>
              <a:t>Recommender systems are everywhere from Amazon, Netflix to Facebook.</a:t>
            </a:r>
            <a:endParaRPr/>
          </a:p>
          <a:p>
            <a:pPr indent="-228600" lvl="0" marL="457200" rtl="0" algn="l">
              <a:lnSpc>
                <a:spcPct val="90000"/>
              </a:lnSpc>
              <a:spcBef>
                <a:spcPts val="0"/>
              </a:spcBef>
              <a:spcAft>
                <a:spcPts val="0"/>
              </a:spcAft>
              <a:buClr>
                <a:schemeClr val="dk1"/>
              </a:buClr>
              <a:buSzPts val="2000"/>
              <a:buFont typeface="Arial"/>
              <a:buChar char="•"/>
            </a:pPr>
            <a:r>
              <a:rPr lang="en-US" sz="1800"/>
              <a:t>They have allowed businesses to save shelf space and provide online customers with recommendations based on their preferences, which are reflected by their past behavior.</a:t>
            </a:r>
            <a:endParaRPr/>
          </a:p>
          <a:p>
            <a:pPr indent="-228600" lvl="0" marL="457200" rtl="0" algn="l">
              <a:lnSpc>
                <a:spcPct val="90000"/>
              </a:lnSpc>
              <a:spcBef>
                <a:spcPts val="0"/>
              </a:spcBef>
              <a:spcAft>
                <a:spcPts val="0"/>
              </a:spcAft>
              <a:buClr>
                <a:schemeClr val="dk1"/>
              </a:buClr>
              <a:buSzPts val="2000"/>
              <a:buFont typeface="Arial"/>
              <a:buChar char="•"/>
            </a:pPr>
            <a:r>
              <a:rPr lang="en-US" sz="1800"/>
              <a:t>They help businesses capture the long tail of the market.</a:t>
            </a:r>
            <a:endParaRPr/>
          </a:p>
          <a:p>
            <a:pPr indent="69850" lvl="0" marL="0" rtl="0" algn="l">
              <a:lnSpc>
                <a:spcPct val="90000"/>
              </a:lnSpc>
              <a:spcBef>
                <a:spcPts val="1000"/>
              </a:spcBef>
              <a:spcAft>
                <a:spcPts val="0"/>
              </a:spcAft>
              <a:buClr>
                <a:schemeClr val="dk1"/>
              </a:buClr>
              <a:buSzPts val="1100"/>
              <a:buFont typeface="Arial"/>
              <a:buNone/>
            </a:pPr>
            <a:r>
              <a:t/>
            </a:r>
            <a:endParaRPr i="1" sz="1800"/>
          </a:p>
          <a:p>
            <a:pPr indent="-158750" lvl="0" marL="457200" rtl="0" algn="l">
              <a:lnSpc>
                <a:spcPct val="90000"/>
              </a:lnSpc>
              <a:spcBef>
                <a:spcPts val="1000"/>
              </a:spcBef>
              <a:spcAft>
                <a:spcPts val="0"/>
              </a:spcAft>
              <a:buClr>
                <a:schemeClr val="dk1"/>
              </a:buClr>
              <a:buSzPts val="1100"/>
              <a:buFont typeface="Arial"/>
              <a:buNone/>
            </a:pPr>
            <a:r>
              <a:t/>
            </a:r>
            <a:endParaRPr i="1" sz="1800"/>
          </a:p>
          <a:p>
            <a:pPr indent="-158750" lvl="0" marL="457200" rtl="0" algn="l">
              <a:lnSpc>
                <a:spcPct val="90000"/>
              </a:lnSpc>
              <a:spcBef>
                <a:spcPts val="1000"/>
              </a:spcBef>
              <a:spcAft>
                <a:spcPts val="0"/>
              </a:spcAft>
              <a:buClr>
                <a:schemeClr val="dk1"/>
              </a:buClr>
              <a:buSzPts val="1100"/>
              <a:buFont typeface="Arial"/>
              <a:buNone/>
            </a:pPr>
            <a:r>
              <a:t/>
            </a:r>
            <a:endParaRPr i="1" sz="1800"/>
          </a:p>
          <a:p>
            <a:pPr indent="69850" lvl="0" marL="0" rtl="0" algn="l">
              <a:lnSpc>
                <a:spcPct val="90000"/>
              </a:lnSpc>
              <a:spcBef>
                <a:spcPts val="1000"/>
              </a:spcBef>
              <a:spcAft>
                <a:spcPts val="0"/>
              </a:spcAft>
              <a:buClr>
                <a:schemeClr val="dk1"/>
              </a:buClr>
              <a:buSzPts val="1100"/>
              <a:buFont typeface="Arial"/>
              <a:buNone/>
            </a:pPr>
            <a:r>
              <a:t/>
            </a:r>
            <a:endParaRPr sz="1800"/>
          </a:p>
          <a:p>
            <a:pPr indent="114300" lvl="0" marL="0" rtl="0" algn="l">
              <a:lnSpc>
                <a:spcPct val="90000"/>
              </a:lnSpc>
              <a:spcBef>
                <a:spcPts val="1600"/>
              </a:spcBef>
              <a:spcAft>
                <a:spcPts val="1600"/>
              </a:spcAft>
              <a:buClr>
                <a:schemeClr val="dk1"/>
              </a:buClr>
              <a:buSzPts val="1800"/>
              <a:buFont typeface="Arial"/>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5" name="Shape 385"/>
        <p:cNvGrpSpPr/>
        <p:nvPr/>
      </p:nvGrpSpPr>
      <p:grpSpPr>
        <a:xfrm>
          <a:off x="0" y="0"/>
          <a:ext cx="0" cy="0"/>
          <a:chOff x="0" y="0"/>
          <a:chExt cx="0" cy="0"/>
        </a:xfrm>
      </p:grpSpPr>
      <p:pic>
        <p:nvPicPr>
          <p:cNvPr id="386" name="Google Shape;386;p24"/>
          <p:cNvPicPr preferRelativeResize="0"/>
          <p:nvPr/>
        </p:nvPicPr>
        <p:blipFill rotWithShape="1">
          <a:blip r:embed="rId3">
            <a:alphaModFix/>
          </a:blip>
          <a:srcRect b="880" l="0" r="0" t="0"/>
          <a:stretch/>
        </p:blipFill>
        <p:spPr>
          <a:xfrm>
            <a:off x="20" y="10"/>
            <a:ext cx="9143980" cy="51434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2"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b="16065" l="0" r="2015" t="1363"/>
          <a:stretch/>
        </p:blipFill>
        <p:spPr>
          <a:xfrm>
            <a:off x="20" y="212282"/>
            <a:ext cx="9143980" cy="5143490"/>
          </a:xfrm>
          <a:prstGeom prst="rect">
            <a:avLst/>
          </a:prstGeom>
          <a:noFill/>
          <a:ln>
            <a:noFill/>
          </a:ln>
        </p:spPr>
      </p:pic>
      <p:sp>
        <p:nvSpPr>
          <p:cNvPr id="144" name="Google Shape;144;p4"/>
          <p:cNvSpPr/>
          <p:nvPr/>
        </p:nvSpPr>
        <p:spPr>
          <a:xfrm>
            <a:off x="0" y="0"/>
            <a:ext cx="9144000" cy="5143500"/>
          </a:xfrm>
          <a:prstGeom prst="rect">
            <a:avLst/>
          </a:prstGeom>
          <a:gradFill>
            <a:gsLst>
              <a:gs pos="0">
                <a:srgbClr val="E7E6E6">
                  <a:alpha val="67843"/>
                </a:srgbClr>
              </a:gs>
              <a:gs pos="10000">
                <a:srgbClr val="E7E6E6">
                  <a:alpha val="67843"/>
                </a:srgbClr>
              </a:gs>
              <a:gs pos="85000">
                <a:srgbClr val="E7E6E6">
                  <a:alpha val="96862"/>
                </a:srgbClr>
              </a:gs>
              <a:gs pos="100000">
                <a:srgbClr val="E7E6E6">
                  <a:alpha val="96862"/>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4"/>
          <p:cNvSpPr txBox="1"/>
          <p:nvPr>
            <p:ph type="title"/>
          </p:nvPr>
        </p:nvSpPr>
        <p:spPr>
          <a:xfrm>
            <a:off x="628650" y="273843"/>
            <a:ext cx="7886700" cy="994173"/>
          </a:xfrm>
          <a:prstGeom prst="rect">
            <a:avLst/>
          </a:prstGeom>
          <a:noFill/>
          <a:ln>
            <a:noFill/>
          </a:ln>
        </p:spPr>
        <p:txBody>
          <a:bodyPr anchorCtr="0" anchor="ctr" bIns="45700" lIns="91425" spcFirstLastPara="1" rIns="91425" wrap="square" tIns="45700">
            <a:normAutofit/>
          </a:bodyPr>
          <a:lstStyle/>
          <a:p>
            <a:pPr indent="457200" lvl="0" marL="0" rtl="0" algn="ctr">
              <a:lnSpc>
                <a:spcPct val="90000"/>
              </a:lnSpc>
              <a:spcBef>
                <a:spcPts val="0"/>
              </a:spcBef>
              <a:spcAft>
                <a:spcPts val="0"/>
              </a:spcAft>
              <a:buClr>
                <a:schemeClr val="dk1"/>
              </a:buClr>
              <a:buSzPts val="4200"/>
              <a:buFont typeface="Calibri"/>
              <a:buNone/>
            </a:pPr>
            <a:r>
              <a:rPr b="1" lang="en-US" sz="3100"/>
              <a:t>Book Recommendation System - how it works?</a:t>
            </a:r>
            <a:endParaRPr/>
          </a:p>
        </p:txBody>
      </p:sp>
      <p:grpSp>
        <p:nvGrpSpPr>
          <p:cNvPr id="146" name="Google Shape;146;p4"/>
          <p:cNvGrpSpPr/>
          <p:nvPr/>
        </p:nvGrpSpPr>
        <p:grpSpPr>
          <a:xfrm>
            <a:off x="628650" y="1370811"/>
            <a:ext cx="7886700" cy="3260317"/>
            <a:chOff x="0" y="1593"/>
            <a:chExt cx="7886700" cy="3260317"/>
          </a:xfrm>
        </p:grpSpPr>
        <p:cxnSp>
          <p:nvCxnSpPr>
            <p:cNvPr id="147" name="Google Shape;147;p4"/>
            <p:cNvCxnSpPr/>
            <p:nvPr/>
          </p:nvCxnSpPr>
          <p:spPr>
            <a:xfrm>
              <a:off x="0" y="1593"/>
              <a:ext cx="78867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148" name="Google Shape;148;p4"/>
            <p:cNvSpPr/>
            <p:nvPr/>
          </p:nvSpPr>
          <p:spPr>
            <a:xfrm>
              <a:off x="0" y="1593"/>
              <a:ext cx="7886700" cy="1086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txBox="1"/>
            <p:nvPr/>
          </p:nvSpPr>
          <p:spPr>
            <a:xfrm>
              <a:off x="0" y="1593"/>
              <a:ext cx="7886700" cy="1086772"/>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IN ORDER TO SUGGEST BOOKS TO CUSTOMERS, WE WANT TO BUILD A COMPREHENSIVE RECOMMENDATION SYSTEM BASED ON USER RATINGS. </a:t>
              </a:r>
              <a:endParaRPr/>
            </a:p>
          </p:txBody>
        </p:sp>
        <p:cxnSp>
          <p:nvCxnSpPr>
            <p:cNvPr id="150" name="Google Shape;150;p4"/>
            <p:cNvCxnSpPr/>
            <p:nvPr/>
          </p:nvCxnSpPr>
          <p:spPr>
            <a:xfrm>
              <a:off x="0" y="1088365"/>
              <a:ext cx="7886700"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151" name="Google Shape;151;p4"/>
            <p:cNvSpPr/>
            <p:nvPr/>
          </p:nvSpPr>
          <p:spPr>
            <a:xfrm>
              <a:off x="0" y="1088365"/>
              <a:ext cx="7886700" cy="1086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txBox="1"/>
            <p:nvPr/>
          </p:nvSpPr>
          <p:spPr>
            <a:xfrm>
              <a:off x="0" y="1088365"/>
              <a:ext cx="7886700" cy="1086772"/>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WE ARE USING A COMBINATION OF ITEM BASED AND USER BASED COLLABORATIVE FILTERING TECHNIQUES ( A HYBRID APPROACH) TO SUGGEST BOOKS.</a:t>
              </a:r>
              <a:endParaRPr/>
            </a:p>
          </p:txBody>
        </p:sp>
        <p:cxnSp>
          <p:nvCxnSpPr>
            <p:cNvPr id="153" name="Google Shape;153;p4"/>
            <p:cNvCxnSpPr/>
            <p:nvPr/>
          </p:nvCxnSpPr>
          <p:spPr>
            <a:xfrm>
              <a:off x="0" y="2175138"/>
              <a:ext cx="7886700"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154" name="Google Shape;154;p4"/>
            <p:cNvSpPr/>
            <p:nvPr/>
          </p:nvSpPr>
          <p:spPr>
            <a:xfrm>
              <a:off x="0" y="2175138"/>
              <a:ext cx="7886700" cy="10867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txBox="1"/>
            <p:nvPr/>
          </p:nvSpPr>
          <p:spPr>
            <a:xfrm>
              <a:off x="0" y="2175138"/>
              <a:ext cx="7886700" cy="1086772"/>
            </a:xfrm>
            <a:prstGeom prst="rect">
              <a:avLst/>
            </a:prstGeom>
            <a:noFill/>
            <a:ln>
              <a:noFill/>
            </a:ln>
          </p:spPr>
          <p:txBody>
            <a:bodyPr anchorCtr="0" anchor="t" bIns="64750" lIns="64750" spcFirstLastPara="1" rIns="64750" wrap="square" tIns="64750">
              <a:noAutofit/>
            </a:bodyPr>
            <a:lstStyle/>
            <a:p>
              <a:pPr indent="0" lvl="0" marL="0" marR="0" rtl="0" algn="l">
                <a:lnSpc>
                  <a:spcPct val="90000"/>
                </a:lnSpc>
                <a:spcBef>
                  <a:spcPts val="0"/>
                </a:spcBef>
                <a:spcAft>
                  <a:spcPts val="0"/>
                </a:spcAft>
                <a:buClr>
                  <a:schemeClr val="dk1"/>
                </a:buClr>
                <a:buSzPts val="1700"/>
                <a:buFont typeface="Calibri"/>
                <a:buNone/>
              </a:pPr>
              <a:r>
                <a:rPr b="1" i="0" lang="en-US" sz="1700" u="none" cap="none" strike="noStrike">
                  <a:solidFill>
                    <a:schemeClr val="dk1"/>
                  </a:solidFill>
                  <a:latin typeface="Calibri"/>
                  <a:ea typeface="Calibri"/>
                  <a:cs typeface="Calibri"/>
                  <a:sym typeface="Calibri"/>
                </a:rPr>
                <a:t>MOTIVATION: </a:t>
              </a:r>
              <a:r>
                <a:rPr b="0" i="0" lang="en-US" sz="1700" u="none" cap="none" strike="noStrike">
                  <a:solidFill>
                    <a:schemeClr val="dk1"/>
                  </a:solidFill>
                  <a:latin typeface="Calibri"/>
                  <a:ea typeface="Calibri"/>
                  <a:cs typeface="Calibri"/>
                  <a:sym typeface="Calibri"/>
                </a:rPr>
                <a:t>EVEN THOUGH A NUMBER OF  BOOKS ARE AVAILABLE, WE BELIEVE MANY OF THE BOOKS ARE NOT SELECTED BECAUSE THEY ARE NOT THAT FAMOUS AND IF SUCH BOOKS ARE SUGGESTED TO THE CUSTOMERS, THEY MAY CHOOSE TO READ THEM AND MAY EVEN LIKE THEM!</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5"/>
          <p:cNvSpPr/>
          <p:nvPr/>
        </p:nvSpPr>
        <p:spPr>
          <a:xfrm rot="-5400000">
            <a:off x="281642" y="1118514"/>
            <a:ext cx="2500200" cy="2624400"/>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5"/>
          <p:cNvSpPr/>
          <p:nvPr>
            <p:ph type="title"/>
          </p:nvPr>
        </p:nvSpPr>
        <p:spPr>
          <a:xfrm>
            <a:off x="771525" y="1475449"/>
            <a:ext cx="1971675" cy="1910443"/>
          </a:xfrm>
          <a:prstGeom prst="ellipse">
            <a:avLst/>
          </a:prstGeom>
          <a:noFill/>
          <a:ln>
            <a:noFill/>
          </a:ln>
        </p:spPr>
        <p:txBody>
          <a:bodyPr anchorCtr="0" anchor="ctr" bIns="45700" lIns="91425" spcFirstLastPara="1" rIns="91425" wrap="square" tIns="45700">
            <a:normAutofit/>
          </a:bodyPr>
          <a:lstStyle/>
          <a:p>
            <a:pPr indent="0" lvl="0" marL="3200400" rtl="0" algn="ctr">
              <a:lnSpc>
                <a:spcPct val="90000"/>
              </a:lnSpc>
              <a:spcBef>
                <a:spcPts val="0"/>
              </a:spcBef>
              <a:spcAft>
                <a:spcPts val="0"/>
              </a:spcAft>
              <a:buClr>
                <a:schemeClr val="dk1"/>
              </a:buClr>
              <a:buSzPts val="1100"/>
              <a:buFont typeface="Calibri"/>
              <a:buNone/>
            </a:pPr>
            <a:r>
              <a:rPr b="1" lang="en-US" sz="900">
                <a:solidFill>
                  <a:srgbClr val="FFFFFF"/>
                </a:solidFill>
                <a:latin typeface="Calibri"/>
                <a:ea typeface="Calibri"/>
                <a:cs typeface="Calibri"/>
                <a:sym typeface="Calibri"/>
              </a:rPr>
              <a:t> Approach</a:t>
            </a:r>
            <a:endParaRPr sz="900">
              <a:solidFill>
                <a:srgbClr val="FFFFFF"/>
              </a:solidFill>
              <a:latin typeface="Calibri"/>
              <a:ea typeface="Calibri"/>
              <a:cs typeface="Calibri"/>
              <a:sym typeface="Calibri"/>
            </a:endParaRPr>
          </a:p>
        </p:txBody>
      </p:sp>
      <p:pic>
        <p:nvPicPr>
          <p:cNvPr descr="A close up of a logo&#10;&#10;Description automatically generated" id="162" name="Google Shape;162;p5"/>
          <p:cNvPicPr preferRelativeResize="0"/>
          <p:nvPr/>
        </p:nvPicPr>
        <p:blipFill rotWithShape="1">
          <a:blip r:embed="rId3">
            <a:alphaModFix/>
          </a:blip>
          <a:srcRect b="0" l="0" r="0" t="0"/>
          <a:stretch/>
        </p:blipFill>
        <p:spPr>
          <a:xfrm>
            <a:off x="3162396" y="18311"/>
            <a:ext cx="5654434" cy="4824718"/>
          </a:xfrm>
          <a:prstGeom prst="rect">
            <a:avLst/>
          </a:prstGeom>
          <a:noFill/>
          <a:ln>
            <a:noFill/>
          </a:ln>
        </p:spPr>
      </p:pic>
      <p:sp>
        <p:nvSpPr>
          <p:cNvPr id="163" name="Google Shape;163;p5"/>
          <p:cNvSpPr txBox="1"/>
          <p:nvPr/>
        </p:nvSpPr>
        <p:spPr>
          <a:xfrm>
            <a:off x="771524" y="2169060"/>
            <a:ext cx="20723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Calibri"/>
                <a:ea typeface="Calibri"/>
                <a:cs typeface="Calibri"/>
                <a:sym typeface="Calibri"/>
              </a:rPr>
              <a:t>Approach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7" name="Shape 167"/>
        <p:cNvGrpSpPr/>
        <p:nvPr/>
      </p:nvGrpSpPr>
      <p:grpSpPr>
        <a:xfrm>
          <a:off x="0" y="0"/>
          <a:ext cx="0" cy="0"/>
          <a:chOff x="0" y="0"/>
          <a:chExt cx="0" cy="0"/>
        </a:xfrm>
      </p:grpSpPr>
      <p:sp>
        <p:nvSpPr>
          <p:cNvPr id="168" name="Google Shape;168;p6"/>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9" name="Google Shape;169;p6"/>
          <p:cNvSpPr/>
          <p:nvPr/>
        </p:nvSpPr>
        <p:spPr>
          <a:xfrm>
            <a:off x="0" y="0"/>
            <a:ext cx="1510167" cy="5143500"/>
          </a:xfrm>
          <a:prstGeom prst="rect">
            <a:avLst/>
          </a:prstGeom>
          <a:solidFill>
            <a:srgbClr val="5952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0" name="Google Shape;170;p6"/>
          <p:cNvSpPr/>
          <p:nvPr>
            <p:ph type="title"/>
          </p:nvPr>
        </p:nvSpPr>
        <p:spPr>
          <a:xfrm>
            <a:off x="351600" y="1316025"/>
            <a:ext cx="2360700" cy="22716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lang="en-US" sz="2000">
                <a:solidFill>
                  <a:srgbClr val="FFFFFF"/>
                </a:solidFill>
                <a:latin typeface="Calibri"/>
                <a:ea typeface="Calibri"/>
                <a:cs typeface="Calibri"/>
                <a:sym typeface="Calibri"/>
              </a:rPr>
              <a:t>    </a:t>
            </a:r>
            <a:r>
              <a:rPr b="1" lang="en-US" sz="2000">
                <a:solidFill>
                  <a:srgbClr val="FFFFFF"/>
                </a:solidFill>
                <a:latin typeface="Calibri"/>
                <a:ea typeface="Calibri"/>
                <a:cs typeface="Calibri"/>
                <a:sym typeface="Calibri"/>
              </a:rPr>
              <a:t>Project Architectu</a:t>
            </a:r>
            <a:r>
              <a:rPr b="1" lang="en-US" sz="2000">
                <a:solidFill>
                  <a:srgbClr val="FFFFFF"/>
                </a:solidFill>
              </a:rPr>
              <a:t>r</a:t>
            </a:r>
            <a:r>
              <a:rPr b="1" lang="en-US" sz="2000">
                <a:solidFill>
                  <a:srgbClr val="FFFFFF"/>
                </a:solidFill>
                <a:latin typeface="Calibri"/>
                <a:ea typeface="Calibri"/>
                <a:cs typeface="Calibri"/>
                <a:sym typeface="Calibri"/>
              </a:rPr>
              <a:t>e  Diagram</a:t>
            </a:r>
            <a:endParaRPr/>
          </a:p>
        </p:txBody>
      </p:sp>
      <p:pic>
        <p:nvPicPr>
          <p:cNvPr id="171" name="Google Shape;171;p6"/>
          <p:cNvPicPr preferRelativeResize="0"/>
          <p:nvPr/>
        </p:nvPicPr>
        <p:blipFill>
          <a:blip r:embed="rId3">
            <a:alphaModFix/>
          </a:blip>
          <a:stretch>
            <a:fillRect/>
          </a:stretch>
        </p:blipFill>
        <p:spPr>
          <a:xfrm>
            <a:off x="2752150" y="944050"/>
            <a:ext cx="5765625" cy="327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5" name="Shape 175"/>
        <p:cNvGrpSpPr/>
        <p:nvPr/>
      </p:nvGrpSpPr>
      <p:grpSpPr>
        <a:xfrm>
          <a:off x="0" y="0"/>
          <a:ext cx="0" cy="0"/>
          <a:chOff x="0" y="0"/>
          <a:chExt cx="0" cy="0"/>
        </a:xfrm>
      </p:grpSpPr>
      <p:sp>
        <p:nvSpPr>
          <p:cNvPr id="176" name="Google Shape;176;p7"/>
          <p:cNvSpPr/>
          <p:nvPr/>
        </p:nvSpPr>
        <p:spPr>
          <a:xfrm>
            <a:off x="283551" y="257614"/>
            <a:ext cx="8579094" cy="1383192"/>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 name="Google Shape;177;p7"/>
          <p:cNvSpPr txBox="1"/>
          <p:nvPr>
            <p:ph type="title"/>
          </p:nvPr>
        </p:nvSpPr>
        <p:spPr>
          <a:xfrm>
            <a:off x="394554" y="469795"/>
            <a:ext cx="8354891" cy="577974"/>
          </a:xfrm>
          <a:prstGeom prst="rect">
            <a:avLst/>
          </a:prstGeom>
          <a:noFill/>
          <a:ln>
            <a:noFill/>
          </a:ln>
        </p:spPr>
        <p:txBody>
          <a:bodyPr anchorCtr="0" anchor="b" bIns="45700" lIns="91425" spcFirstLastPara="1" rIns="91425" wrap="square" tIns="45700">
            <a:normAutofit/>
          </a:bodyPr>
          <a:lstStyle/>
          <a:p>
            <a:pPr indent="0" lvl="0" marL="457200" rtl="0" algn="l">
              <a:lnSpc>
                <a:spcPct val="90000"/>
              </a:lnSpc>
              <a:spcBef>
                <a:spcPts val="0"/>
              </a:spcBef>
              <a:spcAft>
                <a:spcPts val="0"/>
              </a:spcAft>
              <a:buClr>
                <a:schemeClr val="dk1"/>
              </a:buClr>
              <a:buSzPts val="1100"/>
              <a:buFont typeface="Calibri"/>
              <a:buNone/>
            </a:pPr>
            <a:r>
              <a:rPr lang="en-US" sz="3200">
                <a:solidFill>
                  <a:srgbClr val="FFFFFF"/>
                </a:solidFill>
                <a:latin typeface="Calibri"/>
                <a:ea typeface="Calibri"/>
                <a:cs typeface="Calibri"/>
                <a:sym typeface="Calibri"/>
              </a:rPr>
              <a:t>  </a:t>
            </a:r>
            <a:r>
              <a:rPr b="1" lang="en-US" sz="3200">
                <a:solidFill>
                  <a:srgbClr val="FFFFFF"/>
                </a:solidFill>
                <a:latin typeface="Calibri"/>
                <a:ea typeface="Calibri"/>
                <a:cs typeface="Calibri"/>
                <a:sym typeface="Calibri"/>
              </a:rPr>
              <a:t>Implementing Service Oriented Architecture</a:t>
            </a:r>
            <a:endParaRPr/>
          </a:p>
        </p:txBody>
      </p:sp>
      <p:cxnSp>
        <p:nvCxnSpPr>
          <p:cNvPr id="178" name="Google Shape;178;p7"/>
          <p:cNvCxnSpPr/>
          <p:nvPr/>
        </p:nvCxnSpPr>
        <p:spPr>
          <a:xfrm>
            <a:off x="1657350" y="1086473"/>
            <a:ext cx="5829300" cy="0"/>
          </a:xfrm>
          <a:prstGeom prst="straightConnector1">
            <a:avLst/>
          </a:prstGeom>
          <a:noFill/>
          <a:ln cap="flat" cmpd="sng" w="22225">
            <a:solidFill>
              <a:srgbClr val="D9D9D9"/>
            </a:solidFill>
            <a:prstDash val="solid"/>
            <a:miter lim="800000"/>
            <a:headEnd len="sm" w="sm" type="none"/>
            <a:tailEnd len="sm" w="sm" type="none"/>
          </a:ln>
        </p:spPr>
      </p:cxnSp>
      <p:graphicFrame>
        <p:nvGraphicFramePr>
          <p:cNvPr id="179" name="Google Shape;179;p7"/>
          <p:cNvGraphicFramePr/>
          <p:nvPr/>
        </p:nvGraphicFramePr>
        <p:xfrm>
          <a:off x="218114" y="1679510"/>
          <a:ext cx="3000000" cy="3000000"/>
        </p:xfrm>
        <a:graphic>
          <a:graphicData uri="http://schemas.openxmlformats.org/drawingml/2006/table">
            <a:tbl>
              <a:tblPr bandRow="1" firstRow="1">
                <a:noFill/>
                <a:tableStyleId>{D0907AF0-A0AF-4201-AA33-20B76FAD65F8}</a:tableStyleId>
              </a:tblPr>
              <a:tblGrid>
                <a:gridCol w="2256650"/>
                <a:gridCol w="3758275"/>
                <a:gridCol w="2701250"/>
              </a:tblGrid>
              <a:tr h="392525">
                <a:tc>
                  <a:txBody>
                    <a:bodyPr/>
                    <a:lstStyle/>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Identifications: </a:t>
                      </a:r>
                      <a:endParaRPr sz="1800" u="none" cap="none" strike="noStrike">
                        <a:solidFill>
                          <a:schemeClr val="dk1"/>
                        </a:solidFill>
                      </a:endParaRPr>
                    </a:p>
                  </a:txBody>
                  <a:tcPr marT="80050" marB="80050" marR="80050" marL="80050"/>
                </a:tc>
                <a:tc>
                  <a:txBody>
                    <a:bodyPr/>
                    <a:lstStyle/>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Specifications:</a:t>
                      </a:r>
                      <a:endParaRPr sz="1800" u="none" cap="none" strike="noStrike">
                        <a:solidFill>
                          <a:schemeClr val="dk1"/>
                        </a:solidFill>
                      </a:endParaRPr>
                    </a:p>
                  </a:txBody>
                  <a:tcPr marT="80050" marB="80050" marR="80050" marL="80050"/>
                </a:tc>
                <a:tc>
                  <a:txBody>
                    <a:bodyPr/>
                    <a:lstStyle/>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Realizations</a:t>
                      </a:r>
                      <a:endParaRPr sz="1800" u="none" cap="none" strike="noStrike">
                        <a:solidFill>
                          <a:schemeClr val="dk1"/>
                        </a:solidFill>
                      </a:endParaRPr>
                    </a:p>
                  </a:txBody>
                  <a:tcPr marT="80050" marB="80050" marR="80050" marL="80050"/>
                </a:tc>
              </a:tr>
              <a:tr h="3071450">
                <a:tc>
                  <a:txBody>
                    <a:bodyPr/>
                    <a:lstStyle/>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 Cleaning Service</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 Analysis and Visualiz</a:t>
                      </a:r>
                      <a:r>
                        <a:rPr lang="en-US" sz="1200">
                          <a:solidFill>
                            <a:schemeClr val="dk2"/>
                          </a:solidFill>
                        </a:rPr>
                        <a:t>ation </a:t>
                      </a:r>
                      <a:r>
                        <a:rPr lang="en-US" sz="1200" u="none" cap="none" strike="noStrike">
                          <a:solidFill>
                            <a:schemeClr val="dk2"/>
                          </a:solidFill>
                        </a:rPr>
                        <a:t>Service with dynamic filtering</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 Querying Service</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 Recommendation Service</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In Person Mailing Service</a:t>
                      </a:r>
                      <a:endParaRPr sz="1200" u="none" cap="none" strike="noStrike">
                        <a:solidFill>
                          <a:schemeClr val="dk2"/>
                        </a:solidFill>
                      </a:endParaRPr>
                    </a:p>
                  </a:txBody>
                  <a:tcPr marT="80050" marB="80050" marR="80050" marL="80050"/>
                </a:tc>
                <a:tc>
                  <a:txBody>
                    <a:bodyPr/>
                    <a:lstStyle/>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Using our Data Cleaning Service one can Preprocess the Data  </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Using our Data Analysis Service one can Analyze the Data with Interactive graphs and dynamic filters</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Using our Data Quering service user can search for the books from the Cassandra Database</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Our recommendation service will give relevant recommendations to the User</a:t>
                      </a:r>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In Person mailing Service will Send mails on person email id with updates and relevant book recommendations</a:t>
                      </a:r>
                      <a:endParaRPr sz="900" u="none" cap="none" strike="noStrike"/>
                    </a:p>
                  </a:txBody>
                  <a:tcPr marT="80050" marB="80050" marR="80050" marL="80050"/>
                </a:tc>
                <a:tc>
                  <a:txBody>
                    <a:bodyPr/>
                    <a:lstStyle/>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Dataset from Kaggle : S3 bucket to store the files</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Data Preprocessing with R - Mean-mode imputation,Handling missing Data,</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Cassandra to store and retrieve the Data  </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Drawing insights and Data Visualization - Tableau </a:t>
                      </a:r>
                      <a:endParaRPr sz="1200" u="none" cap="none" strike="noStrike">
                        <a:solidFill>
                          <a:schemeClr val="dk2"/>
                        </a:solidFill>
                      </a:endParaRPr>
                    </a:p>
                    <a:p>
                      <a:pPr indent="-285750" lvl="0" marL="457200" marR="0" rtl="0" algn="l">
                        <a:lnSpc>
                          <a:spcPct val="115000"/>
                        </a:lnSpc>
                        <a:spcBef>
                          <a:spcPts val="0"/>
                        </a:spcBef>
                        <a:spcAft>
                          <a:spcPts val="0"/>
                        </a:spcAft>
                        <a:buClr>
                          <a:schemeClr val="dk2"/>
                        </a:buClr>
                        <a:buSzPts val="900"/>
                        <a:buFont typeface="Calibri"/>
                        <a:buAutoNum type="arabicParenR"/>
                      </a:pPr>
                      <a:r>
                        <a:rPr lang="en-US" sz="1200" u="none" cap="none" strike="noStrike">
                          <a:solidFill>
                            <a:schemeClr val="dk2"/>
                          </a:solidFill>
                        </a:rPr>
                        <a:t>Best Recommendation and in person  </a:t>
                      </a:r>
                      <a:r>
                        <a:rPr lang="en-US" sz="1200">
                          <a:solidFill>
                            <a:schemeClr val="dk2"/>
                          </a:solidFill>
                        </a:rPr>
                        <a:t>Email Based</a:t>
                      </a:r>
                      <a:r>
                        <a:rPr lang="en-US" sz="1200" u="none" cap="none" strike="noStrike">
                          <a:solidFill>
                            <a:schemeClr val="dk2"/>
                          </a:solidFill>
                        </a:rPr>
                        <a:t> on collaborative filtering – Python</a:t>
                      </a:r>
                      <a:endParaRPr sz="2400" u="none" cap="none" strike="noStrike"/>
                    </a:p>
                  </a:txBody>
                  <a:tcPr marT="80050" marB="80050" marR="80050" marL="800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3" name="Shape 183"/>
        <p:cNvGrpSpPr/>
        <p:nvPr/>
      </p:nvGrpSpPr>
      <p:grpSpPr>
        <a:xfrm>
          <a:off x="0" y="0"/>
          <a:ext cx="0" cy="0"/>
          <a:chOff x="0" y="0"/>
          <a:chExt cx="0" cy="0"/>
        </a:xfrm>
      </p:grpSpPr>
      <p:sp>
        <p:nvSpPr>
          <p:cNvPr id="184" name="Google Shape;184;p11"/>
          <p:cNvSpPr txBox="1"/>
          <p:nvPr>
            <p:ph type="title"/>
          </p:nvPr>
        </p:nvSpPr>
        <p:spPr>
          <a:xfrm>
            <a:off x="0" y="470673"/>
            <a:ext cx="7566659" cy="994172"/>
          </a:xfrm>
          <a:prstGeom prst="rect">
            <a:avLst/>
          </a:prstGeom>
          <a:noFill/>
          <a:ln>
            <a:noFill/>
          </a:ln>
        </p:spPr>
        <p:txBody>
          <a:bodyPr anchorCtr="0" anchor="ctr" bIns="45700" lIns="91425" spcFirstLastPara="1" rIns="91425" wrap="square" tIns="45700">
            <a:normAutofit/>
          </a:bodyPr>
          <a:lstStyle/>
          <a:p>
            <a:pPr indent="457200" lvl="0" marL="1371600" rtl="0" algn="l">
              <a:lnSpc>
                <a:spcPct val="90000"/>
              </a:lnSpc>
              <a:spcBef>
                <a:spcPts val="0"/>
              </a:spcBef>
              <a:spcAft>
                <a:spcPts val="0"/>
              </a:spcAft>
              <a:buClr>
                <a:schemeClr val="dk1"/>
              </a:buClr>
              <a:buSzPts val="2800"/>
              <a:buFont typeface="Calibri"/>
              <a:buNone/>
            </a:pPr>
            <a:r>
              <a:rPr b="1" lang="en-US" sz="3100"/>
              <a:t>Services Used</a:t>
            </a:r>
            <a:endParaRPr b="1" i="1" sz="3100">
              <a:solidFill>
                <a:schemeClr val="dk1"/>
              </a:solidFill>
              <a:latin typeface="Calibri"/>
              <a:ea typeface="Calibri"/>
              <a:cs typeface="Calibri"/>
              <a:sym typeface="Calibri"/>
            </a:endParaRPr>
          </a:p>
        </p:txBody>
      </p:sp>
      <p:sp>
        <p:nvSpPr>
          <p:cNvPr id="185" name="Google Shape;185;p11"/>
          <p:cNvSpPr txBox="1"/>
          <p:nvPr>
            <p:ph idx="1" type="body"/>
          </p:nvPr>
        </p:nvSpPr>
        <p:spPr>
          <a:xfrm>
            <a:off x="852321" y="1504728"/>
            <a:ext cx="5540100" cy="3064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i="1" sz="19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Font typeface="Calibri"/>
              <a:buChar char="●"/>
            </a:pPr>
            <a:r>
              <a:rPr lang="en-US" sz="1500"/>
              <a:t>Data Preprocessing.</a:t>
            </a:r>
            <a:endParaRPr sz="1500"/>
          </a:p>
          <a:p>
            <a:pPr indent="-323850" lvl="0" marL="457200" rtl="0" algn="l">
              <a:lnSpc>
                <a:spcPct val="100000"/>
              </a:lnSpc>
              <a:spcBef>
                <a:spcPts val="0"/>
              </a:spcBef>
              <a:spcAft>
                <a:spcPts val="0"/>
              </a:spcAft>
              <a:buSzPts val="1500"/>
              <a:buChar char="●"/>
            </a:pPr>
            <a:r>
              <a:rPr lang="en-US" sz="1500"/>
              <a:t>Data Visualization in R.</a:t>
            </a:r>
            <a:endParaRPr sz="1500"/>
          </a:p>
          <a:p>
            <a:pPr indent="-323850" lvl="0" marL="457200" rtl="0" algn="l">
              <a:lnSpc>
                <a:spcPct val="100000"/>
              </a:lnSpc>
              <a:spcBef>
                <a:spcPts val="0"/>
              </a:spcBef>
              <a:spcAft>
                <a:spcPts val="0"/>
              </a:spcAft>
              <a:buSzPts val="1500"/>
              <a:buChar char="●"/>
            </a:pPr>
            <a:r>
              <a:rPr lang="en-US" sz="1500"/>
              <a:t>Clustering and Euclidean Distance Calculation.</a:t>
            </a:r>
            <a:endParaRPr sz="1500"/>
          </a:p>
          <a:p>
            <a:pPr indent="-323850" lvl="0" marL="457200" rtl="0" algn="l">
              <a:lnSpc>
                <a:spcPct val="100000"/>
              </a:lnSpc>
              <a:spcBef>
                <a:spcPts val="0"/>
              </a:spcBef>
              <a:spcAft>
                <a:spcPts val="0"/>
              </a:spcAft>
              <a:buSzPts val="1500"/>
              <a:buFont typeface="Calibri"/>
              <a:buChar char="●"/>
            </a:pPr>
            <a:r>
              <a:rPr lang="en-US" sz="1500"/>
              <a:t>Recommendation.</a:t>
            </a:r>
            <a:endParaRPr sz="1500"/>
          </a:p>
          <a:p>
            <a:pPr indent="0" lvl="0" marL="457200" rtl="0" algn="l">
              <a:lnSpc>
                <a:spcPct val="100000"/>
              </a:lnSpc>
              <a:spcBef>
                <a:spcPts val="0"/>
              </a:spcBef>
              <a:spcAft>
                <a:spcPts val="0"/>
              </a:spcAft>
              <a:buClr>
                <a:schemeClr val="dk1"/>
              </a:buClr>
              <a:buSzPts val="1100"/>
              <a:buFont typeface="Arial"/>
              <a:buNone/>
            </a:pPr>
            <a:r>
              <a:rPr lang="en-US" sz="1500"/>
              <a:t>=&gt; For content based filtering</a:t>
            </a:r>
            <a:endParaRPr sz="1500"/>
          </a:p>
          <a:p>
            <a:pPr indent="0" lvl="0" marL="457200" rtl="0" algn="l">
              <a:lnSpc>
                <a:spcPct val="100000"/>
              </a:lnSpc>
              <a:spcBef>
                <a:spcPts val="0"/>
              </a:spcBef>
              <a:spcAft>
                <a:spcPts val="0"/>
              </a:spcAft>
              <a:buClr>
                <a:schemeClr val="dk1"/>
              </a:buClr>
              <a:buSzPts val="1100"/>
              <a:buFont typeface="Arial"/>
              <a:buNone/>
            </a:pPr>
            <a:r>
              <a:rPr lang="en-US" sz="1500"/>
              <a:t>=&gt; Collaborative filtering</a:t>
            </a:r>
            <a:endParaRPr sz="1500"/>
          </a:p>
          <a:p>
            <a:pPr indent="-323850" lvl="0" marL="457200" rtl="0" algn="l">
              <a:lnSpc>
                <a:spcPct val="100000"/>
              </a:lnSpc>
              <a:spcBef>
                <a:spcPts val="0"/>
              </a:spcBef>
              <a:spcAft>
                <a:spcPts val="0"/>
              </a:spcAft>
              <a:buSzPts val="1500"/>
              <a:buFont typeface="Calibri"/>
              <a:buChar char="●"/>
            </a:pPr>
            <a:r>
              <a:rPr lang="en-US" sz="1500"/>
              <a:t>Emailing the recommendations.</a:t>
            </a:r>
            <a:endParaRPr sz="1500"/>
          </a:p>
          <a:p>
            <a:pPr indent="0" lvl="0" marL="0" rtl="0" algn="l">
              <a:lnSpc>
                <a:spcPct val="100000"/>
              </a:lnSpc>
              <a:spcBef>
                <a:spcPts val="0"/>
              </a:spcBef>
              <a:spcAft>
                <a:spcPts val="0"/>
              </a:spcAft>
              <a:buClr>
                <a:schemeClr val="dk1"/>
              </a:buClr>
              <a:buSzPts val="1100"/>
              <a:buFont typeface="Arial"/>
              <a:buNone/>
            </a:pPr>
            <a:r>
              <a:t/>
            </a:r>
            <a:endParaRPr sz="1500"/>
          </a:p>
          <a:p>
            <a:pPr indent="-114300" lvl="0" marL="457200" rtl="0" algn="l">
              <a:lnSpc>
                <a:spcPct val="90000"/>
              </a:lnSpc>
              <a:spcBef>
                <a:spcPts val="2400"/>
              </a:spcBef>
              <a:spcAft>
                <a:spcPts val="2400"/>
              </a:spcAft>
              <a:buClr>
                <a:schemeClr val="dk1"/>
              </a:buClr>
              <a:buSzPts val="1800"/>
              <a:buFont typeface="Arial"/>
              <a:buNone/>
            </a:pPr>
            <a:r>
              <a:t/>
            </a:r>
            <a:endParaRPr i="1" sz="1700"/>
          </a:p>
        </p:txBody>
      </p:sp>
      <p:sp>
        <p:nvSpPr>
          <p:cNvPr id="186" name="Google Shape;186;p11"/>
          <p:cNvSpPr/>
          <p:nvPr/>
        </p:nvSpPr>
        <p:spPr>
          <a:xfrm>
            <a:off x="7566660" y="0"/>
            <a:ext cx="157734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11"/>
          <p:cNvSpPr/>
          <p:nvPr/>
        </p:nvSpPr>
        <p:spPr>
          <a:xfrm>
            <a:off x="6686550" y="1769184"/>
            <a:ext cx="1605129" cy="1605129"/>
          </a:xfrm>
          <a:prstGeom prst="ellipse">
            <a:avLst/>
          </a:prstGeom>
          <a:solidFill>
            <a:srgbClr val="FFFFFF"/>
          </a:solidFill>
          <a:ln cap="flat" cmpd="sng" w="222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inoculars" id="188" name="Google Shape;188;p11"/>
          <p:cNvPicPr preferRelativeResize="0"/>
          <p:nvPr/>
        </p:nvPicPr>
        <p:blipFill rotWithShape="1">
          <a:blip r:embed="rId3">
            <a:alphaModFix/>
          </a:blip>
          <a:srcRect b="0" l="0" r="0" t="0"/>
          <a:stretch/>
        </p:blipFill>
        <p:spPr>
          <a:xfrm>
            <a:off x="7060489" y="2143125"/>
            <a:ext cx="857249" cy="857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2" name="Shape 192"/>
        <p:cNvGrpSpPr/>
        <p:nvPr/>
      </p:nvGrpSpPr>
      <p:grpSpPr>
        <a:xfrm>
          <a:off x="0" y="0"/>
          <a:ext cx="0" cy="0"/>
          <a:chOff x="0" y="0"/>
          <a:chExt cx="0" cy="0"/>
        </a:xfrm>
      </p:grpSpPr>
      <p:sp>
        <p:nvSpPr>
          <p:cNvPr id="193" name="Google Shape;193;p8"/>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4" name="Google Shape;194;p8"/>
          <p:cNvGrpSpPr/>
          <p:nvPr/>
        </p:nvGrpSpPr>
        <p:grpSpPr>
          <a:xfrm>
            <a:off x="307282" y="476786"/>
            <a:ext cx="8356656" cy="1861602"/>
            <a:chOff x="409710" y="635715"/>
            <a:chExt cx="11142208" cy="2482136"/>
          </a:xfrm>
        </p:grpSpPr>
        <p:sp>
          <p:nvSpPr>
            <p:cNvPr id="195" name="Google Shape;195;p8"/>
            <p:cNvSpPr/>
            <p:nvPr/>
          </p:nvSpPr>
          <p:spPr>
            <a:xfrm>
              <a:off x="11223203" y="635716"/>
              <a:ext cx="328612" cy="1742360"/>
            </a:xfrm>
            <a:custGeom>
              <a:rect b="b" l="l" r="r" t="t"/>
              <a:pathLst>
                <a:path extrusionOk="0" h="1114" w="207">
                  <a:moveTo>
                    <a:pt x="207" y="987"/>
                  </a:moveTo>
                  <a:lnTo>
                    <a:pt x="0" y="1114"/>
                  </a:lnTo>
                  <a:lnTo>
                    <a:pt x="0" y="127"/>
                  </a:lnTo>
                  <a:lnTo>
                    <a:pt x="207" y="0"/>
                  </a:lnTo>
                  <a:lnTo>
                    <a:pt x="207" y="987"/>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8"/>
            <p:cNvSpPr/>
            <p:nvPr/>
          </p:nvSpPr>
          <p:spPr>
            <a:xfrm>
              <a:off x="409710" y="1022350"/>
              <a:ext cx="709612" cy="2095501"/>
            </a:xfrm>
            <a:custGeom>
              <a:rect b="b" l="l" r="r" t="t"/>
              <a:pathLst>
                <a:path extrusionOk="0" h="1363" w="447">
                  <a:moveTo>
                    <a:pt x="447" y="1363"/>
                  </a:moveTo>
                  <a:lnTo>
                    <a:pt x="0" y="987"/>
                  </a:lnTo>
                  <a:lnTo>
                    <a:pt x="0" y="0"/>
                  </a:lnTo>
                  <a:lnTo>
                    <a:pt x="447" y="376"/>
                  </a:lnTo>
                  <a:lnTo>
                    <a:pt x="447" y="1363"/>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8"/>
            <p:cNvSpPr/>
            <p:nvPr/>
          </p:nvSpPr>
          <p:spPr>
            <a:xfrm>
              <a:off x="409710" y="837744"/>
              <a:ext cx="403225" cy="1705431"/>
            </a:xfrm>
            <a:custGeom>
              <a:rect b="b" l="l" r="r" t="t"/>
              <a:pathLst>
                <a:path extrusionOk="0" h="1109" w="254">
                  <a:moveTo>
                    <a:pt x="254" y="987"/>
                  </a:moveTo>
                  <a:lnTo>
                    <a:pt x="0" y="1109"/>
                  </a:lnTo>
                  <a:lnTo>
                    <a:pt x="0" y="119"/>
                  </a:lnTo>
                  <a:lnTo>
                    <a:pt x="254" y="0"/>
                  </a:lnTo>
                  <a:lnTo>
                    <a:pt x="254" y="98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8"/>
            <p:cNvSpPr/>
            <p:nvPr/>
          </p:nvSpPr>
          <p:spPr>
            <a:xfrm>
              <a:off x="644660" y="640894"/>
              <a:ext cx="168275" cy="1713195"/>
            </a:xfrm>
            <a:custGeom>
              <a:rect b="b" l="l" r="r" t="t"/>
              <a:pathLst>
                <a:path extrusionOk="0" h="1114" w="106">
                  <a:moveTo>
                    <a:pt x="106" y="1114"/>
                  </a:moveTo>
                  <a:lnTo>
                    <a:pt x="0" y="1005"/>
                  </a:lnTo>
                  <a:lnTo>
                    <a:pt x="0" y="0"/>
                  </a:lnTo>
                  <a:lnTo>
                    <a:pt x="106" y="110"/>
                  </a:lnTo>
                  <a:lnTo>
                    <a:pt x="106" y="1114"/>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8"/>
            <p:cNvSpPr/>
            <p:nvPr/>
          </p:nvSpPr>
          <p:spPr>
            <a:xfrm>
              <a:off x="644055" y="635715"/>
              <a:ext cx="10907863" cy="1541457"/>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0" name="Google Shape;200;p8"/>
          <p:cNvSpPr txBox="1"/>
          <p:nvPr>
            <p:ph type="title"/>
          </p:nvPr>
        </p:nvSpPr>
        <p:spPr>
          <a:xfrm>
            <a:off x="785460" y="569853"/>
            <a:ext cx="7729890" cy="994173"/>
          </a:xfrm>
          <a:prstGeom prst="rect">
            <a:avLst/>
          </a:prstGeom>
          <a:noFill/>
          <a:ln>
            <a:noFill/>
          </a:ln>
        </p:spPr>
        <p:txBody>
          <a:bodyPr anchorCtr="0" anchor="ctr" bIns="45700" lIns="91425" spcFirstLastPara="1" rIns="91425" wrap="square" tIns="45700">
            <a:normAutofit/>
          </a:bodyPr>
          <a:lstStyle/>
          <a:p>
            <a:pPr indent="0" lvl="0" marL="3200400" rtl="0" algn="l">
              <a:lnSpc>
                <a:spcPct val="90000"/>
              </a:lnSpc>
              <a:spcBef>
                <a:spcPts val="0"/>
              </a:spcBef>
              <a:spcAft>
                <a:spcPts val="0"/>
              </a:spcAft>
              <a:buClr>
                <a:srgbClr val="FFFFFF"/>
              </a:buClr>
              <a:buSzPts val="2800"/>
              <a:buFont typeface="Calibri"/>
              <a:buNone/>
            </a:pPr>
            <a:r>
              <a:rPr lang="en-US" sz="3000">
                <a:solidFill>
                  <a:srgbClr val="FFFFFF"/>
                </a:solidFill>
              </a:rPr>
              <a:t> </a:t>
            </a:r>
            <a:r>
              <a:rPr b="1" lang="en-US" sz="3000">
                <a:solidFill>
                  <a:srgbClr val="FFFFFF"/>
                </a:solidFill>
              </a:rPr>
              <a:t> DataSet</a:t>
            </a:r>
            <a:endParaRPr/>
          </a:p>
        </p:txBody>
      </p:sp>
      <p:sp>
        <p:nvSpPr>
          <p:cNvPr id="201" name="Google Shape;201;p8"/>
          <p:cNvSpPr txBox="1"/>
          <p:nvPr>
            <p:ph idx="1" type="body"/>
          </p:nvPr>
        </p:nvSpPr>
        <p:spPr>
          <a:xfrm>
            <a:off x="1068678" y="1870837"/>
            <a:ext cx="3264486" cy="2672369"/>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2000"/>
              <a:buFont typeface="Arial"/>
              <a:buChar char="•"/>
            </a:pPr>
            <a:r>
              <a:rPr lang="en-US" sz="1500">
                <a:highlight>
                  <a:schemeClr val="lt1"/>
                </a:highlight>
              </a:rPr>
              <a:t>In building our recommendation system, we  have used Kaggle book reviews dataset from 1995 to 2015. This consists of 10000 records</a:t>
            </a:r>
            <a:endParaRPr/>
          </a:p>
          <a:p>
            <a:pPr indent="0" lvl="0" marL="228600" rtl="0" algn="l">
              <a:lnSpc>
                <a:spcPct val="90000"/>
              </a:lnSpc>
              <a:spcBef>
                <a:spcPts val="0"/>
              </a:spcBef>
              <a:spcAft>
                <a:spcPts val="0"/>
              </a:spcAft>
              <a:buClr>
                <a:schemeClr val="dk1"/>
              </a:buClr>
              <a:buSzPts val="2000"/>
              <a:buNone/>
            </a:pPr>
            <a:r>
              <a:t/>
            </a:r>
            <a:endParaRPr sz="1500">
              <a:highlight>
                <a:schemeClr val="lt1"/>
              </a:highlight>
            </a:endParaRPr>
          </a:p>
          <a:p>
            <a:pPr indent="-228600" lvl="0" marL="457200" rtl="0" algn="l">
              <a:lnSpc>
                <a:spcPct val="90000"/>
              </a:lnSpc>
              <a:spcBef>
                <a:spcPts val="0"/>
              </a:spcBef>
              <a:spcAft>
                <a:spcPts val="0"/>
              </a:spcAft>
              <a:buClr>
                <a:schemeClr val="dk1"/>
              </a:buClr>
              <a:buSzPts val="2000"/>
              <a:buFont typeface="Arial"/>
              <a:buChar char="•"/>
            </a:pPr>
            <a:r>
              <a:rPr lang="en-US" sz="1500">
                <a:highlight>
                  <a:schemeClr val="lt1"/>
                </a:highlight>
              </a:rPr>
              <a:t>Below is a link to the dataset:</a:t>
            </a:r>
            <a:endParaRPr/>
          </a:p>
          <a:p>
            <a:pPr indent="0" lvl="0" marL="228600" rtl="0" algn="l">
              <a:lnSpc>
                <a:spcPct val="90000"/>
              </a:lnSpc>
              <a:spcBef>
                <a:spcPts val="0"/>
              </a:spcBef>
              <a:spcAft>
                <a:spcPts val="0"/>
              </a:spcAft>
              <a:buClr>
                <a:schemeClr val="dk1"/>
              </a:buClr>
              <a:buSzPts val="2000"/>
              <a:buNone/>
            </a:pPr>
            <a:r>
              <a:rPr lang="en-US" sz="1500" u="sng">
                <a:solidFill>
                  <a:schemeClr val="hlink"/>
                </a:solidFill>
                <a:hlinkClick r:id="rId3"/>
              </a:rPr>
              <a:t>https://www.kaggle.com/jealousleopard/goodreadsbooks#books.csv</a:t>
            </a:r>
            <a:endParaRPr sz="1500" u="sng"/>
          </a:p>
          <a:p>
            <a:pPr indent="0" lvl="0" marL="228600" rtl="0" algn="l">
              <a:lnSpc>
                <a:spcPct val="90000"/>
              </a:lnSpc>
              <a:spcBef>
                <a:spcPts val="0"/>
              </a:spcBef>
              <a:spcAft>
                <a:spcPts val="0"/>
              </a:spcAft>
              <a:buClr>
                <a:schemeClr val="dk1"/>
              </a:buClr>
              <a:buSzPts val="2000"/>
              <a:buNone/>
            </a:pPr>
            <a:r>
              <a:t/>
            </a:r>
            <a:endParaRPr sz="1500">
              <a:highlight>
                <a:schemeClr val="lt1"/>
              </a:highlight>
            </a:endParaRPr>
          </a:p>
          <a:p>
            <a:pPr indent="-228600" lvl="0" marL="457200" rtl="0" algn="l">
              <a:lnSpc>
                <a:spcPct val="90000"/>
              </a:lnSpc>
              <a:spcBef>
                <a:spcPts val="0"/>
              </a:spcBef>
              <a:spcAft>
                <a:spcPts val="0"/>
              </a:spcAft>
              <a:buClr>
                <a:schemeClr val="dk1"/>
              </a:buClr>
              <a:buSzPts val="2000"/>
              <a:buFont typeface="Arial"/>
              <a:buChar char="•"/>
            </a:pPr>
            <a:r>
              <a:rPr lang="en-US" sz="1500">
                <a:highlight>
                  <a:schemeClr val="lt1"/>
                </a:highlight>
              </a:rPr>
              <a:t>Below are the features available in the dataset:</a:t>
            </a:r>
            <a:endParaRPr/>
          </a:p>
          <a:p>
            <a:pPr indent="114300" lvl="0" marL="0" rtl="0" algn="l">
              <a:lnSpc>
                <a:spcPct val="90000"/>
              </a:lnSpc>
              <a:spcBef>
                <a:spcPts val="0"/>
              </a:spcBef>
              <a:spcAft>
                <a:spcPts val="0"/>
              </a:spcAft>
              <a:buClr>
                <a:schemeClr val="dk1"/>
              </a:buClr>
              <a:buSzPts val="1800"/>
              <a:buFont typeface="Arial"/>
              <a:buNone/>
            </a:pPr>
            <a:r>
              <a:t/>
            </a:r>
            <a:endParaRPr sz="1500">
              <a:highlight>
                <a:schemeClr val="lt1"/>
              </a:highlight>
            </a:endParaRPr>
          </a:p>
          <a:p>
            <a:pPr indent="114300" lvl="0" marL="0" rtl="0" algn="l">
              <a:lnSpc>
                <a:spcPct val="90000"/>
              </a:lnSpc>
              <a:spcBef>
                <a:spcPts val="0"/>
              </a:spcBef>
              <a:spcAft>
                <a:spcPts val="0"/>
              </a:spcAft>
              <a:buClr>
                <a:schemeClr val="dk1"/>
              </a:buClr>
              <a:buSzPts val="1800"/>
              <a:buFont typeface="Arial"/>
              <a:buNone/>
            </a:pPr>
            <a:r>
              <a:t/>
            </a:r>
            <a:endParaRPr sz="1500">
              <a:highlight>
                <a:schemeClr val="lt1"/>
              </a:highlight>
            </a:endParaRPr>
          </a:p>
          <a:p>
            <a:pPr indent="114300" lvl="0" marL="0" rtl="0" algn="l">
              <a:lnSpc>
                <a:spcPct val="90000"/>
              </a:lnSpc>
              <a:spcBef>
                <a:spcPts val="0"/>
              </a:spcBef>
              <a:spcAft>
                <a:spcPts val="0"/>
              </a:spcAft>
              <a:buClr>
                <a:schemeClr val="dk1"/>
              </a:buClr>
              <a:buSzPts val="1800"/>
              <a:buFont typeface="Arial"/>
              <a:buNone/>
            </a:pPr>
            <a:r>
              <a:t/>
            </a:r>
            <a:endParaRPr sz="1500">
              <a:highlight>
                <a:schemeClr val="lt1"/>
              </a:highlight>
            </a:endParaRPr>
          </a:p>
          <a:p>
            <a:pPr indent="114300" lvl="0" marL="0" rtl="0" algn="l">
              <a:lnSpc>
                <a:spcPct val="90000"/>
              </a:lnSpc>
              <a:spcBef>
                <a:spcPts val="0"/>
              </a:spcBef>
              <a:spcAft>
                <a:spcPts val="0"/>
              </a:spcAft>
              <a:buClr>
                <a:schemeClr val="dk1"/>
              </a:buClr>
              <a:buSzPts val="1800"/>
              <a:buFont typeface="Arial"/>
              <a:buNone/>
            </a:pPr>
            <a:r>
              <a:t/>
            </a:r>
            <a:endParaRPr sz="1500">
              <a:highlight>
                <a:schemeClr val="lt1"/>
              </a:highlight>
            </a:endParaRPr>
          </a:p>
          <a:p>
            <a:pPr indent="-114300" lvl="0" marL="457200" rtl="0" algn="l">
              <a:lnSpc>
                <a:spcPct val="90000"/>
              </a:lnSpc>
              <a:spcBef>
                <a:spcPts val="0"/>
              </a:spcBef>
              <a:spcAft>
                <a:spcPts val="0"/>
              </a:spcAft>
              <a:buClr>
                <a:schemeClr val="dk1"/>
              </a:buClr>
              <a:buSzPts val="1800"/>
              <a:buFont typeface="Arial"/>
              <a:buNone/>
            </a:pPr>
            <a:r>
              <a:t/>
            </a:r>
            <a:endParaRPr i="1" sz="1500">
              <a:highlight>
                <a:schemeClr val="lt1"/>
              </a:highlight>
            </a:endParaRPr>
          </a:p>
          <a:p>
            <a:pPr indent="69850" lvl="0" marL="0" rtl="0" algn="l">
              <a:lnSpc>
                <a:spcPct val="90000"/>
              </a:lnSpc>
              <a:spcBef>
                <a:spcPts val="0"/>
              </a:spcBef>
              <a:spcAft>
                <a:spcPts val="0"/>
              </a:spcAft>
              <a:buClr>
                <a:schemeClr val="dk1"/>
              </a:buClr>
              <a:buSzPts val="1100"/>
              <a:buFont typeface="Arial"/>
              <a:buNone/>
            </a:pPr>
            <a:r>
              <a:t/>
            </a:r>
            <a:endParaRPr sz="1500"/>
          </a:p>
          <a:p>
            <a:pPr indent="69850" lvl="0" marL="0" rtl="0" algn="l">
              <a:lnSpc>
                <a:spcPct val="90000"/>
              </a:lnSpc>
              <a:spcBef>
                <a:spcPts val="1000"/>
              </a:spcBef>
              <a:spcAft>
                <a:spcPts val="0"/>
              </a:spcAft>
              <a:buClr>
                <a:schemeClr val="dk1"/>
              </a:buClr>
              <a:buSzPts val="1100"/>
              <a:buFont typeface="Arial"/>
              <a:buNone/>
            </a:pPr>
            <a:r>
              <a:t/>
            </a:r>
            <a:endParaRPr i="1" sz="1500"/>
          </a:p>
          <a:p>
            <a:pPr indent="114300" lvl="0" marL="0" rtl="0" algn="l">
              <a:lnSpc>
                <a:spcPct val="90000"/>
              </a:lnSpc>
              <a:spcBef>
                <a:spcPts val="1000"/>
              </a:spcBef>
              <a:spcAft>
                <a:spcPts val="1600"/>
              </a:spcAft>
              <a:buClr>
                <a:schemeClr val="dk1"/>
              </a:buClr>
              <a:buSzPts val="1800"/>
              <a:buFont typeface="Arial"/>
              <a:buNone/>
            </a:pPr>
            <a:r>
              <a:t/>
            </a:r>
            <a:endParaRPr sz="1500"/>
          </a:p>
        </p:txBody>
      </p:sp>
      <p:pic>
        <p:nvPicPr>
          <p:cNvPr id="202" name="Google Shape;202;p8"/>
          <p:cNvPicPr preferRelativeResize="0"/>
          <p:nvPr/>
        </p:nvPicPr>
        <p:blipFill rotWithShape="1">
          <a:blip r:embed="rId4">
            <a:alphaModFix/>
          </a:blip>
          <a:srcRect b="0" l="0" r="0" t="0"/>
          <a:stretch/>
        </p:blipFill>
        <p:spPr>
          <a:xfrm>
            <a:off x="4499198" y="1997234"/>
            <a:ext cx="3918204" cy="25459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2020-05-07T16:38:49Z</dcterms:created>
  <dc:creator>Maulin Bodiwala</dc:creator>
</cp:coreProperties>
</file>